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3"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2" autoAdjust="0"/>
    <p:restoredTop sz="94660"/>
  </p:normalViewPr>
  <p:slideViewPr>
    <p:cSldViewPr snapToGrid="0">
      <p:cViewPr>
        <p:scale>
          <a:sx n="79" d="100"/>
          <a:sy n="79" d="100"/>
        </p:scale>
        <p:origin x="-222" y="-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762703-FBD2-41A7-8590-EC99828A7F49}" type="datetimeFigureOut">
              <a:rPr lang="en-US" smtClean="0"/>
              <a:t>12/10/2017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C658DB-6EB8-4538-8DA6-F4936A1BEBBF}" type="slidenum">
              <a:rPr lang="en-US" smtClean="0"/>
              <a:t>‹#›</a:t>
            </a:fld>
            <a:endParaRPr lang="en-US"/>
          </a:p>
        </p:txBody>
      </p:sp>
    </p:spTree>
    <p:extLst>
      <p:ext uri="{BB962C8B-B14F-4D97-AF65-F5344CB8AC3E}">
        <p14:creationId xmlns:p14="http://schemas.microsoft.com/office/powerpoint/2010/main" val="132987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88308-DA46-4504-956E-21F7DECBE5F6}"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a:t>
            </a:r>
          </a:p>
        </p:txBody>
      </p:sp>
    </p:spTree>
    <p:extLst>
      <p:ext uri="{BB962C8B-B14F-4D97-AF65-F5344CB8AC3E}">
        <p14:creationId xmlns:p14="http://schemas.microsoft.com/office/powerpoint/2010/main" val="3782889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a:t>Accessibility has huge implications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b="0" dirty="0"/>
              <a:t>Last, but certainly not least, </a:t>
            </a:r>
            <a:r>
              <a:rPr lang="en-US" b="0" dirty="0" err="1"/>
              <a:t>iare</a:t>
            </a:r>
            <a:r>
              <a:rPr lang="en-US" b="0" dirty="0"/>
              <a:t> our tools surrounding cognition. It’s about making it easier to focus and get things done with Windows.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b="0" dirty="0"/>
              <a:t>I want to tell the story of Lauren Pittman, an American teacher in Atlanta, Georgia. She is a special education teacher, and many of her students have dyslexia.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b="0" dirty="0"/>
              <a:t>Dyslexia is a learning disability that makes it difficult to read and write: words jumble together, and they don’t necessarily jump out at you as they would for someone without dyslexia.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b="0" dirty="0"/>
              <a:t>Learning tools was a set of features originally built into Office, built with research on best teaching methods for students with dyslexia. We’re bringing it to more experiences with the most recent Windows 10 update, and through our partnership with Lauren’s classroom, we know that learning tools are proven to work.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b="0" dirty="0"/>
              <a:t>One student was reading at 8 words per minute, and ended up achieving 62 words per minute with the help of learning tools.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b="0" dirty="0"/>
              <a:t>That’s a student who can now learn to read, so that in the future, he can read to learn.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b="0" dirty="0"/>
              <a:t>Lauren Pittman and the students she serves everyday just go to show that accessibility has huge implications.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b="0" dirty="0"/>
              <a:t>While to some people, accessibility seems like just another bullet point on an ever growing to do list, it is a world of difference for someone with disabilities.  it can mean being able to read or failing your classes. It can mean finding a career that gives you meaning or being unemployed.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b="0" dirty="0"/>
              <a:t>It’s not something we take lightly.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WinHEC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2576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A13512-917A-4505-B8AE-F27CE6FFF8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84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WinHEC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7550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A13512-917A-4505-B8AE-F27CE6FFF8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212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A13512-917A-4505-B8AE-F27CE6FFF8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65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We have many features and tools to address vision, hearing, physical, and cognitive impairments, built into the Windows platform. </a:t>
            </a:r>
          </a:p>
          <a:p>
            <a:pPr marL="228600" indent="-228600">
              <a:buFont typeface="+mj-lt"/>
              <a:buAutoNum type="arabicPeriod"/>
            </a:pPr>
            <a:r>
              <a:rPr lang="en-US" dirty="0"/>
              <a:t>Whether you have a visual disability or a visual preference, Windows accessibility strives to provide options for enabling multiple abilities and working styles. </a:t>
            </a:r>
          </a:p>
          <a:p>
            <a:pPr marL="228600" indent="-228600">
              <a:buFont typeface="+mj-lt"/>
              <a:buAutoNum type="arabicPeriod"/>
            </a:pPr>
            <a:r>
              <a:rPr lang="en-US" dirty="0"/>
              <a:t>We want you to personalize your Windows experience so that it is the best for YOU. </a:t>
            </a:r>
          </a:p>
          <a:p>
            <a:pPr marL="228600" indent="-228600">
              <a:buFont typeface="+mj-lt"/>
              <a:buAutoNum type="arabicPeriod"/>
            </a:pPr>
            <a:r>
              <a:rPr lang="en-US" dirty="0"/>
              <a:t>Need to want to love </a:t>
            </a:r>
          </a:p>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7956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0420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WinHEC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9860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A13512-917A-4505-B8AE-F27CE6FFF8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599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A13512-917A-4505-B8AE-F27CE6FFF8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74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Built in not bolted on </a:t>
            </a:r>
          </a:p>
          <a:p>
            <a:pPr marL="228600" indent="-228600">
              <a:buFont typeface="+mj-lt"/>
              <a:buAutoNum type="arabicPeriod"/>
            </a:pPr>
            <a:r>
              <a:rPr lang="en-US" dirty="0"/>
              <a:t>Features that are shipped out of the box: one of them is color filters. </a:t>
            </a:r>
          </a:p>
          <a:p>
            <a:pPr marL="228600" indent="-228600">
              <a:buFont typeface="+mj-lt"/>
              <a:buAutoNum type="arabicPeriod"/>
            </a:pPr>
            <a:r>
              <a:rPr lang="en-US" dirty="0"/>
              <a:t>We were originally thinking of people with colorblindness, and providing them an out of the box solution to make visual content more accessible. As it turns out, we’ve heard that some people without colorblindness have started using these features too because they look and feel better.</a:t>
            </a:r>
          </a:p>
          <a:p>
            <a:pPr marL="228600" indent="-228600">
              <a:buFont typeface="+mj-lt"/>
              <a:buAutoNum type="arabicPeriod"/>
            </a:pPr>
            <a:r>
              <a:rPr lang="en-US" dirty="0"/>
              <a:t>So what exactly does it look like? Here’s a picture without color filters, and then here are 3 of our 6 color filters applied. </a:t>
            </a:r>
          </a:p>
          <a:p>
            <a:pPr marL="228600" indent="-228600">
              <a:buFont typeface="+mj-lt"/>
              <a:buAutoNum type="arabicPeriod"/>
            </a:pPr>
            <a:r>
              <a:rPr lang="en-US" dirty="0"/>
              <a:t>As you can see, there is a range of human visual ability, and rather than shying away from that fact, we’re embracing it to ship a product that has this color filters feature built in instead of bolted on.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WinHEC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4887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Inclusive design in action</a:t>
            </a:r>
            <a:endParaRPr lang="en-US" b="0" dirty="0"/>
          </a:p>
          <a:p>
            <a:pPr marL="228600" indent="-228600">
              <a:buAutoNum type="arabicPeriod"/>
            </a:pPr>
            <a:r>
              <a:rPr lang="en-US" b="0" dirty="0"/>
              <a:t>Many of you here may travel for work, for example, to a conference in Taipei, or work remotely from coffee shops. I know when I’m traveling, I often myself trying to get things done in a crowded conference center, or at a café cause it’s only place that has </a:t>
            </a:r>
            <a:r>
              <a:rPr lang="en-US" b="0" dirty="0" err="1"/>
              <a:t>wifi</a:t>
            </a:r>
            <a:r>
              <a:rPr lang="en-US" b="0" dirty="0"/>
              <a:t>. </a:t>
            </a:r>
          </a:p>
          <a:p>
            <a:pPr marL="228600" indent="-228600">
              <a:buAutoNum type="arabicPeriod"/>
            </a:pPr>
            <a:r>
              <a:rPr lang="en-US" b="0" dirty="0"/>
              <a:t>Even with headphones on, it can be difficult to watch a video. Thus, utilizing one our accessibility features, CLOSED CAPTIONS, is a great solution for this situational disability. </a:t>
            </a:r>
          </a:p>
          <a:p>
            <a:pPr marL="228600" indent="-228600">
              <a:buAutoNum type="arabicPeriod"/>
            </a:pPr>
            <a:r>
              <a:rPr lang="en-US" b="0" dirty="0"/>
              <a:t>This is a great example, of inclusive design in action. Closed captions, not just in Windows but all up, were originally designed to accommodate people with hearing impairments, but the benefits of closed captions have multiplied to many. </a:t>
            </a:r>
          </a:p>
          <a:p>
            <a:pPr marL="228600" indent="-228600">
              <a:buAutoNum type="arabicPeriod"/>
            </a:pPr>
            <a:r>
              <a:rPr lang="en-US" b="0" dirty="0"/>
              <a:t>How many times have you scrolled through your </a:t>
            </a:r>
            <a:r>
              <a:rPr lang="en-US" b="0" dirty="0" err="1"/>
              <a:t>facebook</a:t>
            </a:r>
            <a:r>
              <a:rPr lang="en-US" b="0" dirty="0"/>
              <a:t> feed, video, </a:t>
            </a:r>
            <a:r>
              <a:rPr lang="en-US" b="0" dirty="0" err="1"/>
              <a:t>etc</a:t>
            </a:r>
            <a:r>
              <a:rPr lang="en-US" b="0" dirty="0"/>
              <a:t>? </a:t>
            </a:r>
          </a:p>
          <a:p>
            <a:pPr marL="228600" indent="-228600">
              <a:buAutoNum type="arabicPeriod"/>
            </a:pPr>
            <a:r>
              <a:rPr lang="en-US" b="0" dirty="0"/>
              <a:t>Or how many of you, along with listening to my beautiful voice, are also reading the captions?</a:t>
            </a:r>
          </a:p>
          <a:p>
            <a:pPr marL="228600" indent="-228600">
              <a:buAutoNum type="arabicPeriod"/>
            </a:pPr>
            <a:r>
              <a:rPr lang="en-US" b="0" dirty="0"/>
              <a:t>Just goes to demonstrate how inclusive design benefits many, and it’s a core principle that guides the Windows Accessibility team.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WinHEC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50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People centered, scenario focused </a:t>
            </a:r>
          </a:p>
          <a:p>
            <a:pPr marL="228600" indent="-228600">
              <a:buAutoNum type="arabicPeriod"/>
            </a:pPr>
            <a:r>
              <a:rPr lang="en-US" b="0" dirty="0"/>
              <a:t>There’s a spectrum of disabilities, and this holds especially true with physical impairments. Whether you have carpel tunnel in your forearms that make it difficult to use a mouse, or you don’t have control of your arms at all, our tools focused on addressing physical impairments center around providing alternative input methods to Windows. </a:t>
            </a:r>
          </a:p>
          <a:p>
            <a:pPr marL="228600" indent="-228600">
              <a:buAutoNum type="arabicPeriod"/>
            </a:pPr>
            <a:r>
              <a:rPr lang="en-US" b="0" dirty="0"/>
              <a:t>Eye control is the perfect example of providing other accessible input methods for Windows. How it all began, is with Steve Gleason, a former professional American football player. </a:t>
            </a:r>
          </a:p>
          <a:p>
            <a:pPr marL="228600" indent="-228600">
              <a:buAutoNum type="arabicPeriod"/>
            </a:pPr>
            <a:r>
              <a:rPr lang="en-US" b="0" dirty="0"/>
              <a:t>Back in 2011, Gleason was diagnosed with ALS, a muscular neuron degenerative disease, where motor neurons degrade, and you lose control over most of your muscles. Gleason was formerly a football player in peak physical condition, and because of this disease, uses a wheelchair and cannot physically speak. </a:t>
            </a:r>
          </a:p>
          <a:p>
            <a:pPr marL="228600" indent="-228600">
              <a:buAutoNum type="arabicPeriod"/>
            </a:pPr>
            <a:r>
              <a:rPr lang="en-US" b="0" dirty="0"/>
              <a:t>In 2014, he came to Microsoft with a challenge: to create technology that will allow him to independently control his wheelchair and better communicate with his loved ones. </a:t>
            </a:r>
          </a:p>
          <a:p>
            <a:pPr marL="228600" indent="-228600">
              <a:buAutoNum type="arabicPeriod"/>
            </a:pPr>
            <a:r>
              <a:rPr lang="en-US" b="0" dirty="0"/>
              <a:t>What resulted from that was an eye controlled wheel chair, and that’s what inspired the Eye Control support that shipped with the Windows 10 Fall Creators Update. </a:t>
            </a:r>
          </a:p>
          <a:p>
            <a:pPr marL="228600" indent="-228600">
              <a:buAutoNum type="arabicPeriod"/>
            </a:pPr>
            <a:r>
              <a:rPr lang="en-US" b="0" dirty="0"/>
              <a:t>There are real people behind the features and products we ship. Steve Gleason wanted to better connect with the people he loved, and eye control is one of the ways we’re enabling that. </a:t>
            </a:r>
          </a:p>
          <a:p>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WinHEC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8528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75B239-CDB0-46F0-9428-96223348C3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2783549-DAAD-4F41-B54D-8CC8475C68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F78F4891-A122-4E73-A4B8-D8F3F1629E17}"/>
              </a:ext>
            </a:extLst>
          </p:cNvPr>
          <p:cNvSpPr>
            <a:spLocks noGrp="1"/>
          </p:cNvSpPr>
          <p:nvPr>
            <p:ph type="dt" sz="half" idx="10"/>
          </p:nvPr>
        </p:nvSpPr>
        <p:spPr/>
        <p:txBody>
          <a:bodyPr/>
          <a:lstStyle/>
          <a:p>
            <a:fld id="{FF5C80A8-33AB-4CC7-BAC9-08DEC5E6280E}" type="datetimeFigureOut">
              <a:rPr lang="en-US" smtClean="0"/>
              <a:t>12/10/2017</a:t>
            </a:fld>
            <a:endParaRPr lang="en-US"/>
          </a:p>
        </p:txBody>
      </p:sp>
      <p:sp>
        <p:nvSpPr>
          <p:cNvPr id="5" name="Footer Placeholder 4">
            <a:extLst>
              <a:ext uri="{FF2B5EF4-FFF2-40B4-BE49-F238E27FC236}">
                <a16:creationId xmlns:a16="http://schemas.microsoft.com/office/drawing/2014/main" xmlns="" id="{40C11721-9DED-4F84-B2E5-E41DA2658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1D45DCB-7602-4012-BFC1-39B4D2DD0C95}"/>
              </a:ext>
            </a:extLst>
          </p:cNvPr>
          <p:cNvSpPr>
            <a:spLocks noGrp="1"/>
          </p:cNvSpPr>
          <p:nvPr>
            <p:ph type="sldNum" sz="quarter" idx="12"/>
          </p:nvPr>
        </p:nvSpPr>
        <p:spPr/>
        <p:txBody>
          <a:bodyPr/>
          <a:lstStyle/>
          <a:p>
            <a:fld id="{4D8D8E63-9599-4E11-9D63-521137A0CFFF}" type="slidenum">
              <a:rPr lang="en-US" smtClean="0"/>
              <a:t>‹#›</a:t>
            </a:fld>
            <a:endParaRPr lang="en-US"/>
          </a:p>
        </p:txBody>
      </p:sp>
    </p:spTree>
    <p:extLst>
      <p:ext uri="{BB962C8B-B14F-4D97-AF65-F5344CB8AC3E}">
        <p14:creationId xmlns:p14="http://schemas.microsoft.com/office/powerpoint/2010/main" val="376732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A672CB-9938-42B0-94FC-9EA756407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C605E446-682D-4566-AD61-FF2A64B1E3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57D9681-971F-4D6B-8056-06756BFE6A1F}"/>
              </a:ext>
            </a:extLst>
          </p:cNvPr>
          <p:cNvSpPr>
            <a:spLocks noGrp="1"/>
          </p:cNvSpPr>
          <p:nvPr>
            <p:ph type="dt" sz="half" idx="10"/>
          </p:nvPr>
        </p:nvSpPr>
        <p:spPr/>
        <p:txBody>
          <a:bodyPr/>
          <a:lstStyle/>
          <a:p>
            <a:fld id="{FF5C80A8-33AB-4CC7-BAC9-08DEC5E6280E}" type="datetimeFigureOut">
              <a:rPr lang="en-US" smtClean="0"/>
              <a:t>12/10/2017</a:t>
            </a:fld>
            <a:endParaRPr lang="en-US"/>
          </a:p>
        </p:txBody>
      </p:sp>
      <p:sp>
        <p:nvSpPr>
          <p:cNvPr id="5" name="Footer Placeholder 4">
            <a:extLst>
              <a:ext uri="{FF2B5EF4-FFF2-40B4-BE49-F238E27FC236}">
                <a16:creationId xmlns:a16="http://schemas.microsoft.com/office/drawing/2014/main" xmlns="" id="{5398EEFE-3996-426C-A9DD-EC4DF4BDF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078775-DE16-4CEB-8248-6851D5982EE7}"/>
              </a:ext>
            </a:extLst>
          </p:cNvPr>
          <p:cNvSpPr>
            <a:spLocks noGrp="1"/>
          </p:cNvSpPr>
          <p:nvPr>
            <p:ph type="sldNum" sz="quarter" idx="12"/>
          </p:nvPr>
        </p:nvSpPr>
        <p:spPr/>
        <p:txBody>
          <a:bodyPr/>
          <a:lstStyle/>
          <a:p>
            <a:fld id="{4D8D8E63-9599-4E11-9D63-521137A0CFFF}" type="slidenum">
              <a:rPr lang="en-US" smtClean="0"/>
              <a:t>‹#›</a:t>
            </a:fld>
            <a:endParaRPr lang="en-US"/>
          </a:p>
        </p:txBody>
      </p:sp>
    </p:spTree>
    <p:extLst>
      <p:ext uri="{BB962C8B-B14F-4D97-AF65-F5344CB8AC3E}">
        <p14:creationId xmlns:p14="http://schemas.microsoft.com/office/powerpoint/2010/main" val="984248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743C76D-E048-4570-A7DE-AE8BF4D093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FC954E6-E7EE-451E-BBE2-0453A19D026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00776B3-C1D4-45E3-ACF4-70FA77194E92}"/>
              </a:ext>
            </a:extLst>
          </p:cNvPr>
          <p:cNvSpPr>
            <a:spLocks noGrp="1"/>
          </p:cNvSpPr>
          <p:nvPr>
            <p:ph type="dt" sz="half" idx="10"/>
          </p:nvPr>
        </p:nvSpPr>
        <p:spPr/>
        <p:txBody>
          <a:bodyPr/>
          <a:lstStyle/>
          <a:p>
            <a:fld id="{FF5C80A8-33AB-4CC7-BAC9-08DEC5E6280E}" type="datetimeFigureOut">
              <a:rPr lang="en-US" smtClean="0"/>
              <a:t>12/10/2017</a:t>
            </a:fld>
            <a:endParaRPr lang="en-US"/>
          </a:p>
        </p:txBody>
      </p:sp>
      <p:sp>
        <p:nvSpPr>
          <p:cNvPr id="5" name="Footer Placeholder 4">
            <a:extLst>
              <a:ext uri="{FF2B5EF4-FFF2-40B4-BE49-F238E27FC236}">
                <a16:creationId xmlns:a16="http://schemas.microsoft.com/office/drawing/2014/main" xmlns="" id="{C0F7A51B-19DC-43AB-99A9-AA9DC87F0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08C5D22-F5A3-42CB-A98B-332E5724D2B8}"/>
              </a:ext>
            </a:extLst>
          </p:cNvPr>
          <p:cNvSpPr>
            <a:spLocks noGrp="1"/>
          </p:cNvSpPr>
          <p:nvPr>
            <p:ph type="sldNum" sz="quarter" idx="12"/>
          </p:nvPr>
        </p:nvSpPr>
        <p:spPr/>
        <p:txBody>
          <a:bodyPr/>
          <a:lstStyle/>
          <a:p>
            <a:fld id="{4D8D8E63-9599-4E11-9D63-521137A0CFFF}" type="slidenum">
              <a:rPr lang="en-US" smtClean="0"/>
              <a:t>‹#›</a:t>
            </a:fld>
            <a:endParaRPr lang="en-US"/>
          </a:p>
        </p:txBody>
      </p:sp>
    </p:spTree>
    <p:extLst>
      <p:ext uri="{BB962C8B-B14F-4D97-AF65-F5344CB8AC3E}">
        <p14:creationId xmlns:p14="http://schemas.microsoft.com/office/powerpoint/2010/main" val="161267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3" y="1927278"/>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23947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3" y="3441247"/>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59462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7798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862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6344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734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9025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3361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C3961D-EF43-4E34-861B-1A9ED2793E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DA39B74-3023-4BCE-9B90-598C80F960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80975BE-78CF-43C5-AB48-7FF79C460EF6}"/>
              </a:ext>
            </a:extLst>
          </p:cNvPr>
          <p:cNvSpPr>
            <a:spLocks noGrp="1"/>
          </p:cNvSpPr>
          <p:nvPr>
            <p:ph type="dt" sz="half" idx="10"/>
          </p:nvPr>
        </p:nvSpPr>
        <p:spPr/>
        <p:txBody>
          <a:bodyPr/>
          <a:lstStyle/>
          <a:p>
            <a:fld id="{FF5C80A8-33AB-4CC7-BAC9-08DEC5E6280E}" type="datetimeFigureOut">
              <a:rPr lang="en-US" smtClean="0"/>
              <a:t>12/10/2017</a:t>
            </a:fld>
            <a:endParaRPr lang="en-US"/>
          </a:p>
        </p:txBody>
      </p:sp>
      <p:sp>
        <p:nvSpPr>
          <p:cNvPr id="5" name="Footer Placeholder 4">
            <a:extLst>
              <a:ext uri="{FF2B5EF4-FFF2-40B4-BE49-F238E27FC236}">
                <a16:creationId xmlns:a16="http://schemas.microsoft.com/office/drawing/2014/main" xmlns="" id="{45A05374-9A93-430B-BD9B-5E67C17B2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D490E88-D17B-4614-87A8-9F5DF05D0DAA}"/>
              </a:ext>
            </a:extLst>
          </p:cNvPr>
          <p:cNvSpPr>
            <a:spLocks noGrp="1"/>
          </p:cNvSpPr>
          <p:nvPr>
            <p:ph type="sldNum" sz="quarter" idx="12"/>
          </p:nvPr>
        </p:nvSpPr>
        <p:spPr/>
        <p:txBody>
          <a:bodyPr/>
          <a:lstStyle/>
          <a:p>
            <a:fld id="{4D8D8E63-9599-4E11-9D63-521137A0CFFF}" type="slidenum">
              <a:rPr lang="en-US" smtClean="0"/>
              <a:t>‹#›</a:t>
            </a:fld>
            <a:endParaRPr lang="en-US"/>
          </a:p>
        </p:txBody>
      </p:sp>
    </p:spTree>
    <p:extLst>
      <p:ext uri="{BB962C8B-B14F-4D97-AF65-F5344CB8AC3E}">
        <p14:creationId xmlns:p14="http://schemas.microsoft.com/office/powerpoint/2010/main" val="521887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583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704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669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80"/>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43387" rIns="179234" bIns="143387" numCol="1" rtlCol="0" anchor="ctr" anchorCtr="0" compatLnSpc="1">
            <a:prstTxWarp prst="textNoShape">
              <a:avLst/>
            </a:prstTxWarp>
          </a:bodyPr>
          <a:lstStyle/>
          <a:p>
            <a:pPr algn="ctr" defTabSz="913751"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3" y="4773828"/>
            <a:ext cx="5826761" cy="1791549"/>
          </a:xfrm>
        </p:spPr>
        <p:txBody>
          <a:bodyPr lIns="182880" tIns="146304" rIns="182880" bIns="146304" anchor="ctr">
            <a:noAutofit/>
          </a:bodyPr>
          <a:lstStyle>
            <a:lvl1pPr marL="0" indent="0" algn="ctr">
              <a:buNone/>
              <a:defRPr sz="3135">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78758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86358"/>
            <a:ext cx="8066548" cy="1158793"/>
          </a:xfrm>
          <a:noFill/>
        </p:spPr>
        <p:txBody>
          <a:bodyPr wrap="square" tIns="91440" bIns="91440" anchor="t" anchorCtr="0">
            <a:spAutoFit/>
          </a:bodyPr>
          <a:lstStyle>
            <a:lvl1pPr>
              <a:defRPr sz="7054"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8067822" cy="724246"/>
          </a:xfrm>
          <a:noFill/>
        </p:spPr>
        <p:txBody>
          <a:bodyPr wrap="square" lIns="182880" tIns="146304" rIns="182880" bIns="146304">
            <a:spAutoFit/>
          </a:bodyPr>
          <a:lstStyle>
            <a:lvl1pPr marL="0" indent="0">
              <a:spcBef>
                <a:spcPts val="0"/>
              </a:spcBef>
              <a:buNone/>
              <a:defRPr sz="3135"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34224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86358"/>
            <a:ext cx="8067822" cy="1158793"/>
          </a:xfrm>
          <a:noFill/>
        </p:spPr>
        <p:txBody>
          <a:bodyPr wrap="square" tIns="91440" bIns="91440" anchor="t" anchorCtr="0">
            <a:spAutoFit/>
          </a:bodyPr>
          <a:lstStyle>
            <a:lvl1pPr>
              <a:defRPr sz="7054"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8279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9895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856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05690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914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F60D36-5047-44A2-9438-BE99AC8213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2C7A9BA-BF8F-4D5F-9D0D-8F54A1912F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10B00ED-6171-48C5-83AA-98DEBAE8D9E3}"/>
              </a:ext>
            </a:extLst>
          </p:cNvPr>
          <p:cNvSpPr>
            <a:spLocks noGrp="1"/>
          </p:cNvSpPr>
          <p:nvPr>
            <p:ph type="dt" sz="half" idx="10"/>
          </p:nvPr>
        </p:nvSpPr>
        <p:spPr/>
        <p:txBody>
          <a:bodyPr/>
          <a:lstStyle/>
          <a:p>
            <a:fld id="{FF5C80A8-33AB-4CC7-BAC9-08DEC5E6280E}" type="datetimeFigureOut">
              <a:rPr lang="en-US" smtClean="0"/>
              <a:t>12/10/2017</a:t>
            </a:fld>
            <a:endParaRPr lang="en-US"/>
          </a:p>
        </p:txBody>
      </p:sp>
      <p:sp>
        <p:nvSpPr>
          <p:cNvPr id="5" name="Footer Placeholder 4">
            <a:extLst>
              <a:ext uri="{FF2B5EF4-FFF2-40B4-BE49-F238E27FC236}">
                <a16:creationId xmlns:a16="http://schemas.microsoft.com/office/drawing/2014/main" xmlns="" id="{6F44158A-E0D9-491D-B3E6-8F7F2EB66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7572D83-19E9-434E-8660-F43FE30CD9C7}"/>
              </a:ext>
            </a:extLst>
          </p:cNvPr>
          <p:cNvSpPr>
            <a:spLocks noGrp="1"/>
          </p:cNvSpPr>
          <p:nvPr>
            <p:ph type="sldNum" sz="quarter" idx="12"/>
          </p:nvPr>
        </p:nvSpPr>
        <p:spPr/>
        <p:txBody>
          <a:bodyPr/>
          <a:lstStyle/>
          <a:p>
            <a:fld id="{4D8D8E63-9599-4E11-9D63-521137A0CFFF}" type="slidenum">
              <a:rPr lang="en-US" smtClean="0"/>
              <a:t>‹#›</a:t>
            </a:fld>
            <a:endParaRPr lang="en-US"/>
          </a:p>
        </p:txBody>
      </p:sp>
    </p:spTree>
    <p:extLst>
      <p:ext uri="{BB962C8B-B14F-4D97-AF65-F5344CB8AC3E}">
        <p14:creationId xmlns:p14="http://schemas.microsoft.com/office/powerpoint/2010/main" val="1684146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387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8674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46272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8817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76641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50186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425130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45819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72552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831834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C5D60-4677-4851-925D-0DD4E4A1BF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93EDA8A-2155-4BD5-AEC0-9F3FAB3908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EC7A0469-194B-48CF-BC1A-562255B054D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77AAA3E-1E75-45AF-9056-DE103CD39E20}"/>
              </a:ext>
            </a:extLst>
          </p:cNvPr>
          <p:cNvSpPr>
            <a:spLocks noGrp="1"/>
          </p:cNvSpPr>
          <p:nvPr>
            <p:ph type="dt" sz="half" idx="10"/>
          </p:nvPr>
        </p:nvSpPr>
        <p:spPr/>
        <p:txBody>
          <a:bodyPr/>
          <a:lstStyle/>
          <a:p>
            <a:fld id="{FF5C80A8-33AB-4CC7-BAC9-08DEC5E6280E}" type="datetimeFigureOut">
              <a:rPr lang="en-US" smtClean="0"/>
              <a:t>12/10/2017</a:t>
            </a:fld>
            <a:endParaRPr lang="en-US"/>
          </a:p>
        </p:txBody>
      </p:sp>
      <p:sp>
        <p:nvSpPr>
          <p:cNvPr id="6" name="Footer Placeholder 5">
            <a:extLst>
              <a:ext uri="{FF2B5EF4-FFF2-40B4-BE49-F238E27FC236}">
                <a16:creationId xmlns:a16="http://schemas.microsoft.com/office/drawing/2014/main" xmlns="" id="{F0AC0DF8-EEAB-4257-BAA1-83DA483F35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FC43CFC-BE90-4CBA-8903-80B6023CD00F}"/>
              </a:ext>
            </a:extLst>
          </p:cNvPr>
          <p:cNvSpPr>
            <a:spLocks noGrp="1"/>
          </p:cNvSpPr>
          <p:nvPr>
            <p:ph type="sldNum" sz="quarter" idx="12"/>
          </p:nvPr>
        </p:nvSpPr>
        <p:spPr/>
        <p:txBody>
          <a:bodyPr/>
          <a:lstStyle/>
          <a:p>
            <a:fld id="{4D8D8E63-9599-4E11-9D63-521137A0CFFF}" type="slidenum">
              <a:rPr lang="en-US" smtClean="0"/>
              <a:t>‹#›</a:t>
            </a:fld>
            <a:endParaRPr lang="en-US"/>
          </a:p>
        </p:txBody>
      </p:sp>
    </p:spTree>
    <p:extLst>
      <p:ext uri="{BB962C8B-B14F-4D97-AF65-F5344CB8AC3E}">
        <p14:creationId xmlns:p14="http://schemas.microsoft.com/office/powerpoint/2010/main" val="29422740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239581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71708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9799063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72858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47989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138602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25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890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994202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6610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6FEFA3-4257-4D70-B809-6987D90102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B77927F-5179-4A4F-BFDE-55BDC6DBE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9EC41FDA-5BE9-4698-86C6-82256CC5CEE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3C3F29E-07ED-48F0-9806-37EA03D3F1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F4540CC2-7F39-42CC-A79D-EBBE281879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BAA5B295-67D8-49F1-AF86-DBF74455F317}"/>
              </a:ext>
            </a:extLst>
          </p:cNvPr>
          <p:cNvSpPr>
            <a:spLocks noGrp="1"/>
          </p:cNvSpPr>
          <p:nvPr>
            <p:ph type="dt" sz="half" idx="10"/>
          </p:nvPr>
        </p:nvSpPr>
        <p:spPr/>
        <p:txBody>
          <a:bodyPr/>
          <a:lstStyle/>
          <a:p>
            <a:fld id="{FF5C80A8-33AB-4CC7-BAC9-08DEC5E6280E}" type="datetimeFigureOut">
              <a:rPr lang="en-US" smtClean="0"/>
              <a:t>12/10/2017</a:t>
            </a:fld>
            <a:endParaRPr lang="en-US"/>
          </a:p>
        </p:txBody>
      </p:sp>
      <p:sp>
        <p:nvSpPr>
          <p:cNvPr id="8" name="Footer Placeholder 7">
            <a:extLst>
              <a:ext uri="{FF2B5EF4-FFF2-40B4-BE49-F238E27FC236}">
                <a16:creationId xmlns:a16="http://schemas.microsoft.com/office/drawing/2014/main" xmlns="" id="{05506B83-7C60-4961-8D9F-DA47D073CE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7258C74-EF2D-4E15-A0C0-55DB4D5B663A}"/>
              </a:ext>
            </a:extLst>
          </p:cNvPr>
          <p:cNvSpPr>
            <a:spLocks noGrp="1"/>
          </p:cNvSpPr>
          <p:nvPr>
            <p:ph type="sldNum" sz="quarter" idx="12"/>
          </p:nvPr>
        </p:nvSpPr>
        <p:spPr/>
        <p:txBody>
          <a:bodyPr/>
          <a:lstStyle/>
          <a:p>
            <a:fld id="{4D8D8E63-9599-4E11-9D63-521137A0CFFF}" type="slidenum">
              <a:rPr lang="en-US" smtClean="0"/>
              <a:t>‹#›</a:t>
            </a:fld>
            <a:endParaRPr lang="en-US"/>
          </a:p>
        </p:txBody>
      </p:sp>
    </p:spTree>
    <p:extLst>
      <p:ext uri="{BB962C8B-B14F-4D97-AF65-F5344CB8AC3E}">
        <p14:creationId xmlns:p14="http://schemas.microsoft.com/office/powerpoint/2010/main" val="11935744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723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185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11090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0887268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1065132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4849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EC25F1-B0F0-4A53-A4A3-237320C73A19}"/>
              </a:ext>
            </a:extLst>
          </p:cNvPr>
          <p:cNvSpPr>
            <a:spLocks noGrp="1"/>
          </p:cNvSpPr>
          <p:nvPr>
            <p:ph type="title"/>
          </p:nvPr>
        </p:nvSpPr>
        <p:spPr/>
        <p:txBody>
          <a:bodyPr/>
          <a:lstStyle>
            <a:lvl1pPr algn="ctr">
              <a:defRPr sz="5398"/>
            </a:lvl1pPr>
          </a:lstStyle>
          <a:p>
            <a:r>
              <a:rPr lang="en-US" dirty="0"/>
              <a:t>Click to edit Master title style</a:t>
            </a:r>
          </a:p>
        </p:txBody>
      </p:sp>
      <p:sp>
        <p:nvSpPr>
          <p:cNvPr id="4" name="Content Placeholder 3">
            <a:extLst>
              <a:ext uri="{FF2B5EF4-FFF2-40B4-BE49-F238E27FC236}">
                <a16:creationId xmlns:a16="http://schemas.microsoft.com/office/drawing/2014/main" xmlns="" id="{EC3C21CD-C154-49D9-99A3-545CA1BD9C76}"/>
              </a:ext>
            </a:extLst>
          </p:cNvPr>
          <p:cNvSpPr>
            <a:spLocks noGrp="1"/>
          </p:cNvSpPr>
          <p:nvPr>
            <p:ph sz="quarter" idx="10"/>
          </p:nvPr>
        </p:nvSpPr>
        <p:spPr>
          <a:xfrm>
            <a:off x="1409700" y="2533650"/>
            <a:ext cx="8248650" cy="794064"/>
          </a:xfrm>
        </p:spPr>
        <p:txBody>
          <a:bodyPr/>
          <a:lstStyle>
            <a:lvl1pPr marL="0" indent="0" algn="ctr">
              <a:buNone/>
              <a:defRPr sz="4400"/>
            </a:lvl1pPr>
          </a:lstStyle>
          <a:p>
            <a:pPr lvl="0"/>
            <a:r>
              <a:rPr lang="en-US" dirty="0"/>
              <a:t>Edit Master text</a:t>
            </a:r>
          </a:p>
        </p:txBody>
      </p:sp>
      <p:sp>
        <p:nvSpPr>
          <p:cNvPr id="5" name="Content Placeholder 4">
            <a:extLst>
              <a:ext uri="{FF2B5EF4-FFF2-40B4-BE49-F238E27FC236}">
                <a16:creationId xmlns:a16="http://schemas.microsoft.com/office/drawing/2014/main" xmlns="" id="{2C5510C7-2ACA-40ED-BEC0-BE055E1C53D6}"/>
              </a:ext>
            </a:extLst>
          </p:cNvPr>
          <p:cNvSpPr>
            <a:spLocks noGrp="1"/>
          </p:cNvSpPr>
          <p:nvPr>
            <p:ph sz="quarter" idx="11"/>
          </p:nvPr>
        </p:nvSpPr>
        <p:spPr>
          <a:xfrm>
            <a:off x="895352" y="5581650"/>
            <a:ext cx="7924800" cy="727700"/>
          </a:xfrm>
        </p:spPr>
        <p:txBody>
          <a:bodyPr/>
          <a:lstStyle>
            <a:lvl1pPr marL="0" indent="0">
              <a:buNone/>
              <a:defRPr/>
            </a:lvl1pPr>
          </a:lstStyle>
          <a:p>
            <a:pPr lvl="0"/>
            <a:r>
              <a:rPr lang="en-US" dirty="0"/>
              <a:t>Edit Master text</a:t>
            </a:r>
          </a:p>
        </p:txBody>
      </p:sp>
      <p:sp>
        <p:nvSpPr>
          <p:cNvPr id="6" name="Content Placeholder 5">
            <a:extLst>
              <a:ext uri="{FF2B5EF4-FFF2-40B4-BE49-F238E27FC236}">
                <a16:creationId xmlns:a16="http://schemas.microsoft.com/office/drawing/2014/main" xmlns="" id="{3C9C118B-823A-45B3-A387-3231C70DD382}"/>
              </a:ext>
            </a:extLst>
          </p:cNvPr>
          <p:cNvSpPr>
            <a:spLocks noGrp="1"/>
          </p:cNvSpPr>
          <p:nvPr>
            <p:ph sz="quarter" idx="12"/>
          </p:nvPr>
        </p:nvSpPr>
        <p:spPr>
          <a:xfrm>
            <a:off x="3505200" y="3790952"/>
            <a:ext cx="4895850" cy="727700"/>
          </a:xfrm>
        </p:spPr>
        <p:txBody>
          <a:bodyPr/>
          <a:lstStyle>
            <a:lvl1pPr marL="0" indent="0">
              <a:buNone/>
              <a:defRPr/>
            </a:lvl1pPr>
          </a:lstStyle>
          <a:p>
            <a:pPr lvl="0"/>
            <a:r>
              <a:rPr lang="en-US" dirty="0"/>
              <a:t>Edit Master text</a:t>
            </a:r>
          </a:p>
        </p:txBody>
      </p:sp>
    </p:spTree>
    <p:extLst>
      <p:ext uri="{BB962C8B-B14F-4D97-AF65-F5344CB8AC3E}">
        <p14:creationId xmlns:p14="http://schemas.microsoft.com/office/powerpoint/2010/main" val="100937266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16A13F-E15E-4491-AE9D-4566EB8391BD}"/>
              </a:ext>
            </a:extLst>
          </p:cNvPr>
          <p:cNvSpPr>
            <a:spLocks noGrp="1"/>
          </p:cNvSpPr>
          <p:nvPr>
            <p:ph sz="quarter" idx="10"/>
          </p:nvPr>
        </p:nvSpPr>
        <p:spPr>
          <a:xfrm>
            <a:off x="228602" y="5295900"/>
            <a:ext cx="3124200" cy="794064"/>
          </a:xfrm>
        </p:spPr>
        <p:txBody>
          <a:bodyPr/>
          <a:lstStyle>
            <a:lvl1pPr marL="0" indent="0">
              <a:buNone/>
              <a:defRPr sz="4400"/>
            </a:lvl1pPr>
          </a:lstStyle>
          <a:p>
            <a:pPr lvl="0"/>
            <a:r>
              <a:rPr lang="en-US" dirty="0"/>
              <a:t>Edit</a:t>
            </a:r>
          </a:p>
        </p:txBody>
      </p:sp>
      <p:sp>
        <p:nvSpPr>
          <p:cNvPr id="5" name="Content Placeholder 4">
            <a:extLst>
              <a:ext uri="{FF2B5EF4-FFF2-40B4-BE49-F238E27FC236}">
                <a16:creationId xmlns:a16="http://schemas.microsoft.com/office/drawing/2014/main" xmlns="" id="{CBBC62FA-4BEA-4FF3-A2B3-1DA8658977FF}"/>
              </a:ext>
            </a:extLst>
          </p:cNvPr>
          <p:cNvSpPr>
            <a:spLocks noGrp="1"/>
          </p:cNvSpPr>
          <p:nvPr>
            <p:ph sz="quarter" idx="11"/>
          </p:nvPr>
        </p:nvSpPr>
        <p:spPr>
          <a:xfrm>
            <a:off x="4038600" y="5295900"/>
            <a:ext cx="3314700" cy="794064"/>
          </a:xfrm>
        </p:spPr>
        <p:txBody>
          <a:bodyPr/>
          <a:lstStyle>
            <a:lvl1pPr marL="0" indent="0">
              <a:buNone/>
              <a:defRPr sz="4400"/>
            </a:lvl1pPr>
          </a:lstStyle>
          <a:p>
            <a:pPr lvl="0"/>
            <a:r>
              <a:rPr lang="en-US" dirty="0"/>
              <a:t>Edit</a:t>
            </a:r>
          </a:p>
        </p:txBody>
      </p:sp>
      <p:sp>
        <p:nvSpPr>
          <p:cNvPr id="7" name="Content Placeholder 6">
            <a:extLst>
              <a:ext uri="{FF2B5EF4-FFF2-40B4-BE49-F238E27FC236}">
                <a16:creationId xmlns:a16="http://schemas.microsoft.com/office/drawing/2014/main" xmlns="" id="{7D694411-F8AF-48D1-9759-FAE44F33671B}"/>
              </a:ext>
            </a:extLst>
          </p:cNvPr>
          <p:cNvSpPr>
            <a:spLocks noGrp="1"/>
          </p:cNvSpPr>
          <p:nvPr>
            <p:ph sz="quarter" idx="12"/>
          </p:nvPr>
        </p:nvSpPr>
        <p:spPr>
          <a:xfrm>
            <a:off x="8039102" y="5295900"/>
            <a:ext cx="3352800" cy="794064"/>
          </a:xfrm>
        </p:spPr>
        <p:txBody>
          <a:bodyPr/>
          <a:lstStyle>
            <a:lvl1pPr marL="0" indent="0">
              <a:buNone/>
              <a:defRPr sz="4400"/>
            </a:lvl1pPr>
          </a:lstStyle>
          <a:p>
            <a:pPr lvl="0"/>
            <a:r>
              <a:rPr lang="en-US" dirty="0"/>
              <a:t>Edit</a:t>
            </a:r>
          </a:p>
        </p:txBody>
      </p:sp>
      <p:sp>
        <p:nvSpPr>
          <p:cNvPr id="2" name="Title 1">
            <a:extLst>
              <a:ext uri="{FF2B5EF4-FFF2-40B4-BE49-F238E27FC236}">
                <a16:creationId xmlns:a16="http://schemas.microsoft.com/office/drawing/2014/main" xmlns="" id="{D0DDB638-27E6-4E85-86DC-ABFBBF0ACB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6887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26390" y="1337263"/>
            <a:ext cx="3274060" cy="834439"/>
          </a:xfrm>
        </p:spPr>
        <p:txBody>
          <a:bodyPr/>
          <a:lstStyle>
            <a:lvl1pPr>
              <a:defRPr sz="5398"/>
            </a:lvl1pPr>
          </a:lstStyle>
          <a:p>
            <a:r>
              <a:rPr lang="en-US" dirty="0"/>
              <a:t>Click</a:t>
            </a:r>
          </a:p>
        </p:txBody>
      </p:sp>
      <p:sp>
        <p:nvSpPr>
          <p:cNvPr id="4" name="Content Placeholder 3">
            <a:extLst>
              <a:ext uri="{FF2B5EF4-FFF2-40B4-BE49-F238E27FC236}">
                <a16:creationId xmlns:a16="http://schemas.microsoft.com/office/drawing/2014/main" xmlns="" id="{77B440C8-F1BD-4B61-9D02-A807C01652C0}"/>
              </a:ext>
            </a:extLst>
          </p:cNvPr>
          <p:cNvSpPr>
            <a:spLocks noGrp="1"/>
          </p:cNvSpPr>
          <p:nvPr>
            <p:ph sz="quarter" idx="10"/>
          </p:nvPr>
        </p:nvSpPr>
        <p:spPr>
          <a:xfrm>
            <a:off x="7086602" y="1336675"/>
            <a:ext cx="3429000" cy="932563"/>
          </a:xfrm>
        </p:spPr>
        <p:txBody>
          <a:bodyPr/>
          <a:lstStyle>
            <a:lvl1pPr marL="0" indent="0">
              <a:buNone/>
              <a:defRPr sz="5398"/>
            </a:lvl1pPr>
          </a:lstStyle>
          <a:p>
            <a:pPr lvl="0"/>
            <a:r>
              <a:rPr lang="en-US" dirty="0"/>
              <a:t>Edit</a:t>
            </a:r>
          </a:p>
        </p:txBody>
      </p:sp>
      <p:sp>
        <p:nvSpPr>
          <p:cNvPr id="6" name="Content Placeholder 5">
            <a:extLst>
              <a:ext uri="{FF2B5EF4-FFF2-40B4-BE49-F238E27FC236}">
                <a16:creationId xmlns:a16="http://schemas.microsoft.com/office/drawing/2014/main" xmlns="" id="{A310F22E-A4A6-4430-8838-C3A5730E7597}"/>
              </a:ext>
            </a:extLst>
          </p:cNvPr>
          <p:cNvSpPr>
            <a:spLocks noGrp="1"/>
          </p:cNvSpPr>
          <p:nvPr>
            <p:ph sz="quarter" idx="11"/>
          </p:nvPr>
        </p:nvSpPr>
        <p:spPr>
          <a:xfrm>
            <a:off x="1314452" y="3162300"/>
            <a:ext cx="1790700" cy="727700"/>
          </a:xfrm>
        </p:spPr>
        <p:txBody>
          <a:bodyPr/>
          <a:lstStyle>
            <a:lvl1pPr marL="0" indent="0">
              <a:buNone/>
              <a:defRPr/>
            </a:lvl1pPr>
          </a:lstStyle>
          <a:p>
            <a:pPr lvl="0"/>
            <a:r>
              <a:rPr lang="en-US" dirty="0"/>
              <a:t>Edit</a:t>
            </a:r>
          </a:p>
        </p:txBody>
      </p:sp>
      <p:sp>
        <p:nvSpPr>
          <p:cNvPr id="8" name="Content Placeholder 7">
            <a:extLst>
              <a:ext uri="{FF2B5EF4-FFF2-40B4-BE49-F238E27FC236}">
                <a16:creationId xmlns:a16="http://schemas.microsoft.com/office/drawing/2014/main" xmlns="" id="{3F172490-4BF3-41A3-9B22-506C72295C8A}"/>
              </a:ext>
            </a:extLst>
          </p:cNvPr>
          <p:cNvSpPr>
            <a:spLocks noGrp="1"/>
          </p:cNvSpPr>
          <p:nvPr>
            <p:ph sz="quarter" idx="12"/>
          </p:nvPr>
        </p:nvSpPr>
        <p:spPr>
          <a:xfrm>
            <a:off x="495302" y="4686300"/>
            <a:ext cx="3352800" cy="794064"/>
          </a:xfrm>
        </p:spPr>
        <p:txBody>
          <a:bodyPr/>
          <a:lstStyle>
            <a:lvl1pPr marL="0" indent="0">
              <a:buNone/>
              <a:defRPr sz="4400"/>
            </a:lvl1pPr>
          </a:lstStyle>
          <a:p>
            <a:pPr lvl="0"/>
            <a:r>
              <a:rPr lang="en-US" dirty="0"/>
              <a:t>Edit</a:t>
            </a:r>
          </a:p>
        </p:txBody>
      </p:sp>
      <p:sp>
        <p:nvSpPr>
          <p:cNvPr id="10" name="Content Placeholder 9">
            <a:extLst>
              <a:ext uri="{FF2B5EF4-FFF2-40B4-BE49-F238E27FC236}">
                <a16:creationId xmlns:a16="http://schemas.microsoft.com/office/drawing/2014/main" xmlns="" id="{BE583AA6-4374-4505-A98B-0E813126C6CB}"/>
              </a:ext>
            </a:extLst>
          </p:cNvPr>
          <p:cNvSpPr>
            <a:spLocks noGrp="1"/>
          </p:cNvSpPr>
          <p:nvPr>
            <p:ph sz="quarter" idx="13"/>
          </p:nvPr>
        </p:nvSpPr>
        <p:spPr>
          <a:xfrm>
            <a:off x="7715252" y="2933700"/>
            <a:ext cx="1924050" cy="727700"/>
          </a:xfrm>
        </p:spPr>
        <p:txBody>
          <a:bodyPr/>
          <a:lstStyle>
            <a:lvl1pPr marL="0" indent="0">
              <a:buNone/>
              <a:defRPr/>
            </a:lvl1pPr>
          </a:lstStyle>
          <a:p>
            <a:pPr lvl="0"/>
            <a:r>
              <a:rPr lang="en-US" dirty="0"/>
              <a:t>Edit</a:t>
            </a:r>
          </a:p>
        </p:txBody>
      </p:sp>
      <p:sp>
        <p:nvSpPr>
          <p:cNvPr id="12" name="Content Placeholder 11">
            <a:extLst>
              <a:ext uri="{FF2B5EF4-FFF2-40B4-BE49-F238E27FC236}">
                <a16:creationId xmlns:a16="http://schemas.microsoft.com/office/drawing/2014/main" xmlns="" id="{7C0CC58F-A9F1-4FCC-8C2B-C094F88B3C81}"/>
              </a:ext>
            </a:extLst>
          </p:cNvPr>
          <p:cNvSpPr>
            <a:spLocks noGrp="1"/>
          </p:cNvSpPr>
          <p:nvPr>
            <p:ph sz="quarter" idx="14"/>
          </p:nvPr>
        </p:nvSpPr>
        <p:spPr>
          <a:xfrm>
            <a:off x="7086602" y="4191000"/>
            <a:ext cx="3562350" cy="790509"/>
          </a:xfrm>
        </p:spPr>
        <p:txBody>
          <a:bodyPr/>
          <a:lstStyle>
            <a:lvl1pPr marL="0" indent="0">
              <a:buNone/>
              <a:defRPr sz="4400"/>
            </a:lvl1pPr>
          </a:lstStyle>
          <a:p>
            <a:pPr lvl="0"/>
            <a:r>
              <a:rPr lang="en-US" dirty="0"/>
              <a:t>Edit Master</a:t>
            </a:r>
          </a:p>
        </p:txBody>
      </p:sp>
      <p:sp>
        <p:nvSpPr>
          <p:cNvPr id="5" name="Content Placeholder 4">
            <a:extLst>
              <a:ext uri="{FF2B5EF4-FFF2-40B4-BE49-F238E27FC236}">
                <a16:creationId xmlns:a16="http://schemas.microsoft.com/office/drawing/2014/main" xmlns="" id="{3E82BACD-02F0-4087-A8CA-108C5192C8BB}"/>
              </a:ext>
            </a:extLst>
          </p:cNvPr>
          <p:cNvSpPr>
            <a:spLocks noGrp="1"/>
          </p:cNvSpPr>
          <p:nvPr>
            <p:ph sz="quarter" idx="15"/>
          </p:nvPr>
        </p:nvSpPr>
        <p:spPr>
          <a:xfrm>
            <a:off x="4008440" y="2667002"/>
            <a:ext cx="1951037" cy="727700"/>
          </a:xfrm>
        </p:spPr>
        <p:txBody>
          <a:bodyPr/>
          <a:lstStyle>
            <a:lvl1pPr marL="0" indent="0">
              <a:buNone/>
              <a:defRPr/>
            </a:lvl1pPr>
          </a:lstStyle>
          <a:p>
            <a:pPr lvl="0"/>
            <a:r>
              <a:rPr lang="en-US" dirty="0"/>
              <a:t>Edit</a:t>
            </a:r>
          </a:p>
        </p:txBody>
      </p:sp>
    </p:spTree>
    <p:extLst>
      <p:ext uri="{BB962C8B-B14F-4D97-AF65-F5344CB8AC3E}">
        <p14:creationId xmlns:p14="http://schemas.microsoft.com/office/powerpoint/2010/main" val="23746965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0A6B84-1A2B-464F-AD20-340B5127CA9A}"/>
              </a:ext>
            </a:extLst>
          </p:cNvPr>
          <p:cNvSpPr>
            <a:spLocks noGrp="1"/>
          </p:cNvSpPr>
          <p:nvPr>
            <p:ph type="title"/>
          </p:nvPr>
        </p:nvSpPr>
        <p:spPr>
          <a:xfrm>
            <a:off x="341429" y="3754608"/>
            <a:ext cx="4880276" cy="899665"/>
          </a:xfrm>
        </p:spPr>
        <p:txBody>
          <a:bodyPr/>
          <a:lstStyle>
            <a:lvl1pPr>
              <a:defRPr sz="4400"/>
            </a:lvl1pPr>
          </a:lstStyle>
          <a:p>
            <a:r>
              <a:rPr lang="en-US" dirty="0"/>
              <a:t>Click to edit</a:t>
            </a:r>
          </a:p>
        </p:txBody>
      </p:sp>
    </p:spTree>
    <p:extLst>
      <p:ext uri="{BB962C8B-B14F-4D97-AF65-F5344CB8AC3E}">
        <p14:creationId xmlns:p14="http://schemas.microsoft.com/office/powerpoint/2010/main" val="38003760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950807-1B05-4C0B-A487-9940A5AC80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FD9E5D1B-BCBB-4C9C-A2F8-E6ABFAA58119}"/>
              </a:ext>
            </a:extLst>
          </p:cNvPr>
          <p:cNvSpPr>
            <a:spLocks noGrp="1"/>
          </p:cNvSpPr>
          <p:nvPr>
            <p:ph type="dt" sz="half" idx="10"/>
          </p:nvPr>
        </p:nvSpPr>
        <p:spPr/>
        <p:txBody>
          <a:bodyPr/>
          <a:lstStyle/>
          <a:p>
            <a:fld id="{FF5C80A8-33AB-4CC7-BAC9-08DEC5E6280E}" type="datetimeFigureOut">
              <a:rPr lang="en-US" smtClean="0"/>
              <a:t>12/10/2017</a:t>
            </a:fld>
            <a:endParaRPr lang="en-US"/>
          </a:p>
        </p:txBody>
      </p:sp>
      <p:sp>
        <p:nvSpPr>
          <p:cNvPr id="4" name="Footer Placeholder 3">
            <a:extLst>
              <a:ext uri="{FF2B5EF4-FFF2-40B4-BE49-F238E27FC236}">
                <a16:creationId xmlns:a16="http://schemas.microsoft.com/office/drawing/2014/main" xmlns="" id="{8AB9FB7F-FC7C-43F6-A7A9-E0268A4349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97CAAF4-FF1D-431A-B1D4-614A3AE8674F}"/>
              </a:ext>
            </a:extLst>
          </p:cNvPr>
          <p:cNvSpPr>
            <a:spLocks noGrp="1"/>
          </p:cNvSpPr>
          <p:nvPr>
            <p:ph type="sldNum" sz="quarter" idx="12"/>
          </p:nvPr>
        </p:nvSpPr>
        <p:spPr/>
        <p:txBody>
          <a:bodyPr/>
          <a:lstStyle/>
          <a:p>
            <a:fld id="{4D8D8E63-9599-4E11-9D63-521137A0CFFF}" type="slidenum">
              <a:rPr lang="en-US" smtClean="0"/>
              <a:t>‹#›</a:t>
            </a:fld>
            <a:endParaRPr lang="en-US"/>
          </a:p>
        </p:txBody>
      </p:sp>
    </p:spTree>
    <p:extLst>
      <p:ext uri="{BB962C8B-B14F-4D97-AF65-F5344CB8AC3E}">
        <p14:creationId xmlns:p14="http://schemas.microsoft.com/office/powerpoint/2010/main" val="39550337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50/50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5A241-292F-44F2-8662-BDD64149F119}"/>
              </a:ext>
            </a:extLst>
          </p:cNvPr>
          <p:cNvSpPr>
            <a:spLocks noGrp="1"/>
          </p:cNvSpPr>
          <p:nvPr>
            <p:ph type="title"/>
          </p:nvPr>
        </p:nvSpPr>
        <p:spPr>
          <a:xfrm>
            <a:off x="172988" y="1901745"/>
            <a:ext cx="6011244" cy="899665"/>
          </a:xfrm>
        </p:spPr>
        <p:txBody>
          <a:bodyPr/>
          <a:lstStyle>
            <a:lvl1pPr>
              <a:defRPr sz="4400"/>
            </a:lvl1pPr>
          </a:lstStyle>
          <a:p>
            <a:r>
              <a:rPr lang="en-US" dirty="0"/>
              <a:t>Click to edit Master</a:t>
            </a:r>
          </a:p>
        </p:txBody>
      </p:sp>
    </p:spTree>
    <p:extLst>
      <p:ext uri="{BB962C8B-B14F-4D97-AF65-F5344CB8AC3E}">
        <p14:creationId xmlns:p14="http://schemas.microsoft.com/office/powerpoint/2010/main" val="10595187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9EA9E7-470C-479D-92E6-1E74E0A3757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xmlns="" id="{43F97C61-1A0E-4174-9B8F-68969E090439}"/>
              </a:ext>
            </a:extLst>
          </p:cNvPr>
          <p:cNvSpPr>
            <a:spLocks noGrp="1"/>
          </p:cNvSpPr>
          <p:nvPr>
            <p:ph sz="quarter" idx="10"/>
          </p:nvPr>
        </p:nvSpPr>
        <p:spPr>
          <a:xfrm>
            <a:off x="360363" y="4330702"/>
            <a:ext cx="4019550" cy="727700"/>
          </a:xfrm>
        </p:spPr>
        <p:txBody>
          <a:bodyPr/>
          <a:lstStyle>
            <a:lvl1pPr marL="0" indent="0">
              <a:buNone/>
              <a:defRPr/>
            </a:lvl1pPr>
          </a:lstStyle>
          <a:p>
            <a:pPr lvl="0"/>
            <a:r>
              <a:rPr lang="en-US" dirty="0"/>
              <a:t>Edit Master</a:t>
            </a:r>
          </a:p>
        </p:txBody>
      </p:sp>
      <p:sp>
        <p:nvSpPr>
          <p:cNvPr id="6" name="Content Placeholder 5">
            <a:extLst>
              <a:ext uri="{FF2B5EF4-FFF2-40B4-BE49-F238E27FC236}">
                <a16:creationId xmlns:a16="http://schemas.microsoft.com/office/drawing/2014/main" xmlns="" id="{62FCD8EF-BEBC-4E1B-BAAE-2C98507BA09B}"/>
              </a:ext>
            </a:extLst>
          </p:cNvPr>
          <p:cNvSpPr>
            <a:spLocks noGrp="1"/>
          </p:cNvSpPr>
          <p:nvPr>
            <p:ph sz="quarter" idx="11"/>
          </p:nvPr>
        </p:nvSpPr>
        <p:spPr>
          <a:xfrm>
            <a:off x="4643440" y="4330702"/>
            <a:ext cx="2647950" cy="727700"/>
          </a:xfrm>
        </p:spPr>
        <p:txBody>
          <a:bodyPr/>
          <a:lstStyle>
            <a:lvl1pPr marL="0" indent="0">
              <a:buNone/>
              <a:defRPr/>
            </a:lvl1pPr>
          </a:lstStyle>
          <a:p>
            <a:pPr lvl="0"/>
            <a:r>
              <a:rPr lang="en-US" dirty="0"/>
              <a:t>Edit</a:t>
            </a:r>
          </a:p>
        </p:txBody>
      </p:sp>
      <p:sp>
        <p:nvSpPr>
          <p:cNvPr id="8" name="Content Placeholder 7">
            <a:extLst>
              <a:ext uri="{FF2B5EF4-FFF2-40B4-BE49-F238E27FC236}">
                <a16:creationId xmlns:a16="http://schemas.microsoft.com/office/drawing/2014/main" xmlns="" id="{267BD8A1-8B86-4D8F-8F2F-164BCDAD6B64}"/>
              </a:ext>
            </a:extLst>
          </p:cNvPr>
          <p:cNvSpPr>
            <a:spLocks noGrp="1"/>
          </p:cNvSpPr>
          <p:nvPr>
            <p:ph sz="quarter" idx="12"/>
          </p:nvPr>
        </p:nvSpPr>
        <p:spPr>
          <a:xfrm>
            <a:off x="7700963" y="4330702"/>
            <a:ext cx="3897312" cy="727700"/>
          </a:xfrm>
        </p:spPr>
        <p:txBody>
          <a:bodyPr/>
          <a:lstStyle>
            <a:lvl1pPr marL="0" indent="0">
              <a:buNone/>
              <a:defRPr/>
            </a:lvl1pPr>
          </a:lstStyle>
          <a:p>
            <a:pPr lvl="0"/>
            <a:r>
              <a:rPr lang="en-US" dirty="0"/>
              <a:t>Edit Master</a:t>
            </a:r>
          </a:p>
        </p:txBody>
      </p:sp>
      <p:sp>
        <p:nvSpPr>
          <p:cNvPr id="5" name="Content Placeholder 4">
            <a:extLst>
              <a:ext uri="{FF2B5EF4-FFF2-40B4-BE49-F238E27FC236}">
                <a16:creationId xmlns:a16="http://schemas.microsoft.com/office/drawing/2014/main" xmlns="" id="{D76A175E-35D4-4C84-BF2C-D6229A04E380}"/>
              </a:ext>
            </a:extLst>
          </p:cNvPr>
          <p:cNvSpPr>
            <a:spLocks noGrp="1"/>
          </p:cNvSpPr>
          <p:nvPr>
            <p:ph sz="quarter" idx="13"/>
          </p:nvPr>
        </p:nvSpPr>
        <p:spPr>
          <a:xfrm>
            <a:off x="3167063" y="2220913"/>
            <a:ext cx="7315200" cy="727700"/>
          </a:xfrm>
        </p:spPr>
        <p:txBody>
          <a:bodyPr/>
          <a:lstStyle>
            <a:lvl1pPr marL="0" indent="0">
              <a:buNone/>
              <a:defRPr/>
            </a:lvl1pPr>
          </a:lstStyle>
          <a:p>
            <a:pPr lvl="0"/>
            <a:r>
              <a:rPr lang="en-US" dirty="0"/>
              <a:t>Edit Master text</a:t>
            </a:r>
          </a:p>
        </p:txBody>
      </p:sp>
    </p:spTree>
    <p:extLst>
      <p:ext uri="{BB962C8B-B14F-4D97-AF65-F5344CB8AC3E}">
        <p14:creationId xmlns:p14="http://schemas.microsoft.com/office/powerpoint/2010/main" val="10212542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8"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ln>
                <a:solidFill>
                  <a:schemeClr val="bg1"/>
                </a:solidFill>
              </a:ln>
              <a:solidFill>
                <a:schemeClr val="bg1"/>
              </a:solidFill>
              <a:ea typeface="Segoe UI" pitchFamily="34" charset="0"/>
              <a:cs typeface="Segoe UI" pitchFamily="34" charset="0"/>
            </a:endParaRPr>
          </a:p>
        </p:txBody>
      </p:sp>
      <p:sp>
        <p:nvSpPr>
          <p:cNvPr id="4" name="Rectangle 3"/>
          <p:cNvSpPr/>
          <p:nvPr userDrawn="1"/>
        </p:nvSpPr>
        <p:spPr bwMode="auto">
          <a:xfrm>
            <a:off x="1" y="2171451"/>
            <a:ext cx="4094907"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8097093" y="2171451"/>
            <a:ext cx="4094907"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4208299" y="2171451"/>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p:cNvSpPr>
            <a:spLocks noGrp="1"/>
          </p:cNvSpPr>
          <p:nvPr>
            <p:ph type="title" hasCustomPrompt="1"/>
          </p:nvPr>
        </p:nvSpPr>
        <p:spPr/>
        <p:txBody>
          <a:bodyPr/>
          <a:lstStyle/>
          <a:p>
            <a:r>
              <a:rPr lang="en-US" dirty="0"/>
              <a:t>Title Text Style</a:t>
            </a:r>
          </a:p>
        </p:txBody>
      </p:sp>
      <p:sp>
        <p:nvSpPr>
          <p:cNvPr id="9" name="Content Placeholder 8"/>
          <p:cNvSpPr>
            <a:spLocks noGrp="1"/>
          </p:cNvSpPr>
          <p:nvPr>
            <p:ph sz="quarter" idx="10" hasCustomPrompt="1"/>
          </p:nvPr>
        </p:nvSpPr>
        <p:spPr>
          <a:xfrm>
            <a:off x="269239" y="4565248"/>
            <a:ext cx="3573249" cy="1168269"/>
          </a:xfrm>
        </p:spPr>
        <p:txBody>
          <a:bodyPr/>
          <a:lstStyle>
            <a:lvl2pPr>
              <a:defRPr/>
            </a:lvl2pPr>
            <a:lvl3pPr>
              <a:defRPr/>
            </a:lvl3pPr>
          </a:lstStyle>
          <a:p>
            <a:pPr lvl="1"/>
            <a:r>
              <a:rPr lang="en-US" dirty="0"/>
              <a:t>Paragraph title text style</a:t>
            </a:r>
          </a:p>
          <a:p>
            <a:pPr lvl="2"/>
            <a:r>
              <a:rPr lang="en-US" dirty="0"/>
              <a:t>Body copy text style</a:t>
            </a:r>
          </a:p>
        </p:txBody>
      </p:sp>
      <p:sp>
        <p:nvSpPr>
          <p:cNvPr id="15" name="Content Placeholder 8"/>
          <p:cNvSpPr>
            <a:spLocks noGrp="1"/>
          </p:cNvSpPr>
          <p:nvPr>
            <p:ph sz="quarter" idx="11" hasCustomPrompt="1"/>
          </p:nvPr>
        </p:nvSpPr>
        <p:spPr>
          <a:xfrm>
            <a:off x="4210560" y="4565248"/>
            <a:ext cx="3573249" cy="1168269"/>
          </a:xfrm>
        </p:spPr>
        <p:txBody>
          <a:bodyPr/>
          <a:lstStyle>
            <a:lvl2pPr>
              <a:defRPr/>
            </a:lvl2pPr>
            <a:lvl3pPr>
              <a:defRPr/>
            </a:lvl3pPr>
          </a:lstStyle>
          <a:p>
            <a:pPr lvl="1"/>
            <a:r>
              <a:rPr lang="en-US" dirty="0"/>
              <a:t>Paragraph title text style</a:t>
            </a:r>
          </a:p>
          <a:p>
            <a:pPr lvl="2"/>
            <a:r>
              <a:rPr lang="en-US" dirty="0"/>
              <a:t>Body copy text style</a:t>
            </a:r>
          </a:p>
        </p:txBody>
      </p:sp>
      <p:sp>
        <p:nvSpPr>
          <p:cNvPr id="17" name="Content Placeholder 8"/>
          <p:cNvSpPr>
            <a:spLocks noGrp="1"/>
          </p:cNvSpPr>
          <p:nvPr>
            <p:ph sz="quarter" idx="12" hasCustomPrompt="1"/>
          </p:nvPr>
        </p:nvSpPr>
        <p:spPr>
          <a:xfrm>
            <a:off x="8105466" y="4565248"/>
            <a:ext cx="3573249" cy="1168269"/>
          </a:xfrm>
        </p:spPr>
        <p:txBody>
          <a:bodyPr/>
          <a:lstStyle>
            <a:lvl2pPr>
              <a:defRPr lang="en-US" dirty="0" smtClean="0"/>
            </a:lvl2pPr>
            <a:lvl3pPr>
              <a:defRPr lang="en-US" dirty="0" smtClean="0"/>
            </a:lvl3pPr>
          </a:lstStyle>
          <a:p>
            <a:pPr lvl="1"/>
            <a:r>
              <a:rPr lang="en-US" dirty="0"/>
              <a:t>Paragraph title text style</a:t>
            </a:r>
          </a:p>
          <a:p>
            <a:pPr lvl="2"/>
            <a:r>
              <a:rPr lang="en-US" dirty="0"/>
              <a:t>Body copy text style</a:t>
            </a:r>
          </a:p>
        </p:txBody>
      </p:sp>
      <p:sp>
        <p:nvSpPr>
          <p:cNvPr id="18" name="Content Placeholder 17"/>
          <p:cNvSpPr>
            <a:spLocks noGrp="1"/>
          </p:cNvSpPr>
          <p:nvPr>
            <p:ph sz="quarter" idx="13" hasCustomPrompt="1"/>
          </p:nvPr>
        </p:nvSpPr>
        <p:spPr>
          <a:xfrm>
            <a:off x="269240" y="1681035"/>
            <a:ext cx="4885203" cy="1270732"/>
          </a:xfrm>
        </p:spPr>
        <p:txBody>
          <a:bodyPr/>
          <a:lstStyle>
            <a:lvl1pPr>
              <a:defRPr/>
            </a:lvl1pPr>
          </a:lstStyle>
          <a:p>
            <a:pPr lvl="0"/>
            <a:r>
              <a:rPr lang="en-US" dirty="0"/>
              <a:t>Subheading text style</a:t>
            </a:r>
          </a:p>
        </p:txBody>
      </p:sp>
    </p:spTree>
    <p:extLst>
      <p:ext uri="{BB962C8B-B14F-4D97-AF65-F5344CB8AC3E}">
        <p14:creationId xmlns:p14="http://schemas.microsoft.com/office/powerpoint/2010/main" val="1089322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35A7F0-E782-4DCF-B468-730EDAF9C0A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xmlns="" id="{DA9F6769-0E94-4127-A57B-EF0976F856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4093" y="5987710"/>
            <a:ext cx="1681328" cy="618465"/>
          </a:xfrm>
          <a:prstGeom prst="rect">
            <a:avLst/>
          </a:prstGeom>
        </p:spPr>
      </p:pic>
    </p:spTree>
    <p:extLst>
      <p:ext uri="{BB962C8B-B14F-4D97-AF65-F5344CB8AC3E}">
        <p14:creationId xmlns:p14="http://schemas.microsoft.com/office/powerpoint/2010/main" val="41243263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410E93-5CE2-425F-B8E8-7B24963AD264}"/>
              </a:ext>
            </a:extLst>
          </p:cNvPr>
          <p:cNvSpPr>
            <a:spLocks noGrp="1"/>
          </p:cNvSpPr>
          <p:nvPr>
            <p:ph type="dt" sz="half" idx="10"/>
          </p:nvPr>
        </p:nvSpPr>
        <p:spPr/>
        <p:txBody>
          <a:bodyPr/>
          <a:lstStyle/>
          <a:p>
            <a:fld id="{FF5C80A8-33AB-4CC7-BAC9-08DEC5E6280E}" type="datetimeFigureOut">
              <a:rPr lang="en-US" smtClean="0"/>
              <a:t>12/10/2017</a:t>
            </a:fld>
            <a:endParaRPr lang="en-US"/>
          </a:p>
        </p:txBody>
      </p:sp>
      <p:sp>
        <p:nvSpPr>
          <p:cNvPr id="3" name="Footer Placeholder 2">
            <a:extLst>
              <a:ext uri="{FF2B5EF4-FFF2-40B4-BE49-F238E27FC236}">
                <a16:creationId xmlns:a16="http://schemas.microsoft.com/office/drawing/2014/main" xmlns="" id="{769B7DAB-780C-40A9-9E1F-228E35EED4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BD3AA55-5681-40D9-B3B2-4A241B2E97E3}"/>
              </a:ext>
            </a:extLst>
          </p:cNvPr>
          <p:cNvSpPr>
            <a:spLocks noGrp="1"/>
          </p:cNvSpPr>
          <p:nvPr>
            <p:ph type="sldNum" sz="quarter" idx="12"/>
          </p:nvPr>
        </p:nvSpPr>
        <p:spPr/>
        <p:txBody>
          <a:bodyPr/>
          <a:lstStyle/>
          <a:p>
            <a:fld id="{4D8D8E63-9599-4E11-9D63-521137A0CFFF}" type="slidenum">
              <a:rPr lang="en-US" smtClean="0"/>
              <a:t>‹#›</a:t>
            </a:fld>
            <a:endParaRPr lang="en-US"/>
          </a:p>
        </p:txBody>
      </p:sp>
    </p:spTree>
    <p:extLst>
      <p:ext uri="{BB962C8B-B14F-4D97-AF65-F5344CB8AC3E}">
        <p14:creationId xmlns:p14="http://schemas.microsoft.com/office/powerpoint/2010/main" val="4050863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A16C11-8221-48CC-B705-798893CFC0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8AAC43A9-E11E-4555-A9BB-B05416408A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B0BF6FD-D47C-4C72-B150-05C1F9BC8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57E9F78-F8F5-47FB-A4C0-50FBC2D6E3F6}"/>
              </a:ext>
            </a:extLst>
          </p:cNvPr>
          <p:cNvSpPr>
            <a:spLocks noGrp="1"/>
          </p:cNvSpPr>
          <p:nvPr>
            <p:ph type="dt" sz="half" idx="10"/>
          </p:nvPr>
        </p:nvSpPr>
        <p:spPr/>
        <p:txBody>
          <a:bodyPr/>
          <a:lstStyle/>
          <a:p>
            <a:fld id="{FF5C80A8-33AB-4CC7-BAC9-08DEC5E6280E}" type="datetimeFigureOut">
              <a:rPr lang="en-US" smtClean="0"/>
              <a:t>12/10/2017</a:t>
            </a:fld>
            <a:endParaRPr lang="en-US"/>
          </a:p>
        </p:txBody>
      </p:sp>
      <p:sp>
        <p:nvSpPr>
          <p:cNvPr id="6" name="Footer Placeholder 5">
            <a:extLst>
              <a:ext uri="{FF2B5EF4-FFF2-40B4-BE49-F238E27FC236}">
                <a16:creationId xmlns:a16="http://schemas.microsoft.com/office/drawing/2014/main" xmlns="" id="{54402AEC-F541-409A-B151-CA47B0A0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C3E7DCA-209D-47C5-9028-AB8BCCF5E79B}"/>
              </a:ext>
            </a:extLst>
          </p:cNvPr>
          <p:cNvSpPr>
            <a:spLocks noGrp="1"/>
          </p:cNvSpPr>
          <p:nvPr>
            <p:ph type="sldNum" sz="quarter" idx="12"/>
          </p:nvPr>
        </p:nvSpPr>
        <p:spPr/>
        <p:txBody>
          <a:bodyPr/>
          <a:lstStyle/>
          <a:p>
            <a:fld id="{4D8D8E63-9599-4E11-9D63-521137A0CFFF}" type="slidenum">
              <a:rPr lang="en-US" smtClean="0"/>
              <a:t>‹#›</a:t>
            </a:fld>
            <a:endParaRPr lang="en-US"/>
          </a:p>
        </p:txBody>
      </p:sp>
    </p:spTree>
    <p:extLst>
      <p:ext uri="{BB962C8B-B14F-4D97-AF65-F5344CB8AC3E}">
        <p14:creationId xmlns:p14="http://schemas.microsoft.com/office/powerpoint/2010/main" val="170576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D10A7-FB91-448E-9BBA-8DD756E22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D2608225-6F6A-4243-A6C3-E773B4E6A2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E4BD0138-2248-4093-9C6A-8BDDDB94C5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662B6BB-7AB4-469C-9BD3-81104CFF6F3F}"/>
              </a:ext>
            </a:extLst>
          </p:cNvPr>
          <p:cNvSpPr>
            <a:spLocks noGrp="1"/>
          </p:cNvSpPr>
          <p:nvPr>
            <p:ph type="dt" sz="half" idx="10"/>
          </p:nvPr>
        </p:nvSpPr>
        <p:spPr/>
        <p:txBody>
          <a:bodyPr/>
          <a:lstStyle/>
          <a:p>
            <a:fld id="{FF5C80A8-33AB-4CC7-BAC9-08DEC5E6280E}" type="datetimeFigureOut">
              <a:rPr lang="en-US" smtClean="0"/>
              <a:t>12/10/2017</a:t>
            </a:fld>
            <a:endParaRPr lang="en-US"/>
          </a:p>
        </p:txBody>
      </p:sp>
      <p:sp>
        <p:nvSpPr>
          <p:cNvPr id="6" name="Footer Placeholder 5">
            <a:extLst>
              <a:ext uri="{FF2B5EF4-FFF2-40B4-BE49-F238E27FC236}">
                <a16:creationId xmlns:a16="http://schemas.microsoft.com/office/drawing/2014/main" xmlns="" id="{342B1322-C019-4CDB-875C-6E41C020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A63A522-5B79-46DF-B442-C1C22EC4A517}"/>
              </a:ext>
            </a:extLst>
          </p:cNvPr>
          <p:cNvSpPr>
            <a:spLocks noGrp="1"/>
          </p:cNvSpPr>
          <p:nvPr>
            <p:ph type="sldNum" sz="quarter" idx="12"/>
          </p:nvPr>
        </p:nvSpPr>
        <p:spPr/>
        <p:txBody>
          <a:bodyPr/>
          <a:lstStyle/>
          <a:p>
            <a:fld id="{4D8D8E63-9599-4E11-9D63-521137A0CFFF}" type="slidenum">
              <a:rPr lang="en-US" smtClean="0"/>
              <a:t>‹#›</a:t>
            </a:fld>
            <a:endParaRPr lang="en-US"/>
          </a:p>
        </p:txBody>
      </p:sp>
    </p:spTree>
    <p:extLst>
      <p:ext uri="{BB962C8B-B14F-4D97-AF65-F5344CB8AC3E}">
        <p14:creationId xmlns:p14="http://schemas.microsoft.com/office/powerpoint/2010/main" val="40285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8.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92CEEBF-0805-4474-BD9D-64661DC94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A20140E-D942-4998-83C0-C2BE22FD71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65EFC50-5835-4A81-8638-02798FF1C1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C80A8-33AB-4CC7-BAC9-08DEC5E6280E}" type="datetimeFigureOut">
              <a:rPr lang="en-US" smtClean="0"/>
              <a:t>12/10/2017</a:t>
            </a:fld>
            <a:endParaRPr lang="en-US"/>
          </a:p>
        </p:txBody>
      </p:sp>
      <p:sp>
        <p:nvSpPr>
          <p:cNvPr id="5" name="Footer Placeholder 4">
            <a:extLst>
              <a:ext uri="{FF2B5EF4-FFF2-40B4-BE49-F238E27FC236}">
                <a16:creationId xmlns:a16="http://schemas.microsoft.com/office/drawing/2014/main" xmlns="" id="{7BA85245-A970-4007-95BD-4D7E2FCDA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0251997F-EEB4-4FC7-A61C-6DA7B0648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8D8E63-9599-4E11-9D63-521137A0CFFF}" type="slidenum">
              <a:rPr lang="en-US" smtClean="0"/>
              <a:t>‹#›</a:t>
            </a:fld>
            <a:endParaRPr lang="en-US"/>
          </a:p>
        </p:txBody>
      </p:sp>
    </p:spTree>
    <p:extLst>
      <p:ext uri="{BB962C8B-B14F-4D97-AF65-F5344CB8AC3E}">
        <p14:creationId xmlns:p14="http://schemas.microsoft.com/office/powerpoint/2010/main" val="407367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3" y="-8230"/>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51"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3751"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51"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751"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3751"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751"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751"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751"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016"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3" y="4228746"/>
              <a:ext cx="2647253" cy="326834"/>
            </a:xfrm>
            <a:prstGeom prst="rect">
              <a:avLst/>
            </a:prstGeom>
            <a:noFill/>
          </p:spPr>
          <p:txBody>
            <a:bodyPr wrap="none" lIns="0" tIns="91440" rIns="182880" bIns="91440" rtlCol="0">
              <a:spAutoFit/>
            </a:bodyPr>
            <a:lstStyle/>
            <a:p>
              <a:pPr marL="0" algn="l" defTabSz="914016"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751"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751"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51"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4413074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80852963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hyperlink" Target="https://www.microsoft.com/en-us/accessibility/windows10upgrade"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support.microsoft.com/en-us/help/4004262/windows-10-narrator-supported-braille-displays"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hyperlink" Target="https://support.microsoft.com/en-us/help/4004263/windows-10-narrator-using-with-brail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2.jp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55" y="1262947"/>
            <a:ext cx="10381225" cy="1792582"/>
          </a:xfrm>
        </p:spPr>
        <p:txBody>
          <a:bodyPr/>
          <a:lstStyle/>
          <a:p>
            <a:r>
              <a:rPr lang="en-US"/>
              <a:t>What’s new in Windows &amp; Narrator</a:t>
            </a:r>
          </a:p>
        </p:txBody>
      </p:sp>
      <p:sp>
        <p:nvSpPr>
          <p:cNvPr id="3" name="Text Placeholder 2"/>
          <p:cNvSpPr>
            <a:spLocks noGrp="1"/>
          </p:cNvSpPr>
          <p:nvPr>
            <p:ph type="body" sz="quarter" idx="12"/>
          </p:nvPr>
        </p:nvSpPr>
        <p:spPr>
          <a:xfrm>
            <a:off x="270954" y="2607394"/>
            <a:ext cx="9621777" cy="2625668"/>
          </a:xfrm>
        </p:spPr>
        <p:txBody>
          <a:bodyPr/>
          <a:lstStyle/>
          <a:p>
            <a:r>
              <a:rPr lang="en-US"/>
              <a:t>December 5, 2017</a:t>
            </a:r>
          </a:p>
          <a:p>
            <a:endParaRPr lang="en-US"/>
          </a:p>
          <a:p>
            <a:r>
              <a:rPr lang="en-US" sz="2451" b="1"/>
              <a:t>Jiaxin Zheng</a:t>
            </a:r>
          </a:p>
        </p:txBody>
      </p:sp>
    </p:spTree>
    <p:extLst>
      <p:ext uri="{BB962C8B-B14F-4D97-AF65-F5344CB8AC3E}">
        <p14:creationId xmlns:p14="http://schemas.microsoft.com/office/powerpoint/2010/main" val="98866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B556F-7FED-4EDD-9911-1987F91E4DF0}"/>
              </a:ext>
            </a:extLst>
          </p:cNvPr>
          <p:cNvSpPr>
            <a:spLocks noGrp="1"/>
          </p:cNvSpPr>
          <p:nvPr>
            <p:ph type="title"/>
          </p:nvPr>
        </p:nvSpPr>
        <p:spPr/>
        <p:txBody>
          <a:bodyPr/>
          <a:lstStyle/>
          <a:p>
            <a:r>
              <a:rPr lang="en-US" dirty="0"/>
              <a:t>Cognition</a:t>
            </a:r>
          </a:p>
        </p:txBody>
      </p:sp>
      <p:sp>
        <p:nvSpPr>
          <p:cNvPr id="12" name="Oval 11" descr="A young elementary school aged boy looking at his computer screen">
            <a:extLst>
              <a:ext uri="{FF2B5EF4-FFF2-40B4-BE49-F238E27FC236}">
                <a16:creationId xmlns:a16="http://schemas.microsoft.com/office/drawing/2014/main" xmlns="" id="{9A89F8E8-4A53-4D22-BDF0-C21F0B9C37F3}"/>
              </a:ext>
            </a:extLst>
          </p:cNvPr>
          <p:cNvSpPr/>
          <p:nvPr/>
        </p:nvSpPr>
        <p:spPr>
          <a:xfrm>
            <a:off x="9303976" y="290404"/>
            <a:ext cx="2285559" cy="228555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a:solidFill>
                <a:srgbClr val="505050"/>
              </a:solidFill>
              <a:latin typeface="Segoe UI"/>
            </a:endParaRPr>
          </a:p>
        </p:txBody>
      </p:sp>
      <p:sp>
        <p:nvSpPr>
          <p:cNvPr id="3" name="Text Placeholder 2">
            <a:extLst>
              <a:ext uri="{FF2B5EF4-FFF2-40B4-BE49-F238E27FC236}">
                <a16:creationId xmlns:a16="http://schemas.microsoft.com/office/drawing/2014/main" xmlns="" id="{087268CC-5918-429F-8357-86B4695AE510}"/>
              </a:ext>
            </a:extLst>
          </p:cNvPr>
          <p:cNvSpPr>
            <a:spLocks noGrp="1"/>
          </p:cNvSpPr>
          <p:nvPr>
            <p:ph type="body" sz="quarter" idx="10"/>
          </p:nvPr>
        </p:nvSpPr>
        <p:spPr>
          <a:xfrm>
            <a:off x="270066" y="1189814"/>
            <a:ext cx="11651870" cy="1387744"/>
          </a:xfrm>
        </p:spPr>
        <p:txBody>
          <a:bodyPr/>
          <a:lstStyle/>
          <a:p>
            <a:r>
              <a:rPr lang="en-US" dirty="0">
                <a:solidFill>
                  <a:srgbClr val="0078D7"/>
                </a:solidFill>
              </a:rPr>
              <a:t>Make it easier to focus and get things </a:t>
            </a:r>
          </a:p>
          <a:p>
            <a:r>
              <a:rPr lang="en-US" dirty="0">
                <a:solidFill>
                  <a:srgbClr val="0078D7"/>
                </a:solidFill>
              </a:rPr>
              <a:t>done with Windows</a:t>
            </a:r>
          </a:p>
        </p:txBody>
      </p:sp>
      <p:sp>
        <p:nvSpPr>
          <p:cNvPr id="10" name="TextBox 9">
            <a:extLst>
              <a:ext uri="{FF2B5EF4-FFF2-40B4-BE49-F238E27FC236}">
                <a16:creationId xmlns:a16="http://schemas.microsoft.com/office/drawing/2014/main" xmlns="" id="{AEE8E5F5-D18F-4749-9441-CA0E885E5400}"/>
              </a:ext>
            </a:extLst>
          </p:cNvPr>
          <p:cNvSpPr txBox="1"/>
          <p:nvPr/>
        </p:nvSpPr>
        <p:spPr>
          <a:xfrm>
            <a:off x="267750" y="2577555"/>
            <a:ext cx="7645886" cy="621968"/>
          </a:xfrm>
          <a:prstGeom prst="rect">
            <a:avLst/>
          </a:prstGeom>
          <a:noFill/>
        </p:spPr>
        <p:txBody>
          <a:bodyPr wrap="square" lIns="179259" tIns="143407" rIns="179259" bIns="143407" rtlCol="0">
            <a:spAutoFit/>
          </a:bodyPr>
          <a:lstStyle/>
          <a:p>
            <a:pPr defTabSz="914192">
              <a:lnSpc>
                <a:spcPct val="90000"/>
              </a:lnSpc>
              <a:spcAft>
                <a:spcPts val="588"/>
              </a:spcAft>
            </a:pPr>
            <a:r>
              <a:rPr lang="en-US" sz="2353" i="1" dirty="0">
                <a:gradFill>
                  <a:gsLst>
                    <a:gs pos="2917">
                      <a:srgbClr val="505050"/>
                    </a:gs>
                    <a:gs pos="30000">
                      <a:srgbClr val="505050"/>
                    </a:gs>
                  </a:gsLst>
                  <a:lin ang="5400000" scaled="0"/>
                </a:gradFill>
                <a:latin typeface="Segoe UI"/>
              </a:rPr>
              <a:t>Spotlight: Learning Tools and Lauren Pittman</a:t>
            </a:r>
          </a:p>
        </p:txBody>
      </p:sp>
      <p:pic>
        <p:nvPicPr>
          <p:cNvPr id="13" name="Picture 12" descr="A group of students in a classroom with their teacher, all looking at the camera ">
            <a:extLst>
              <a:ext uri="{FF2B5EF4-FFF2-40B4-BE49-F238E27FC236}">
                <a16:creationId xmlns:a16="http://schemas.microsoft.com/office/drawing/2014/main" xmlns="" id="{8FD461CA-EFE0-4F34-A6DB-4FE0E58FEA56}"/>
              </a:ext>
            </a:extLst>
          </p:cNvPr>
          <p:cNvPicPr>
            <a:picLocks noChangeAspect="1"/>
          </p:cNvPicPr>
          <p:nvPr/>
        </p:nvPicPr>
        <p:blipFill>
          <a:blip r:embed="rId4"/>
          <a:stretch>
            <a:fillRect/>
          </a:stretch>
        </p:blipFill>
        <p:spPr>
          <a:xfrm>
            <a:off x="480701" y="3255494"/>
            <a:ext cx="4969663" cy="3339265"/>
          </a:xfrm>
          <a:prstGeom prst="rect">
            <a:avLst/>
          </a:prstGeom>
        </p:spPr>
      </p:pic>
      <p:pic>
        <p:nvPicPr>
          <p:cNvPr id="16" name="Content Placeholder 3" descr="Graph showing student able to read 62 words per minute after Learning Tools">
            <a:extLst>
              <a:ext uri="{FF2B5EF4-FFF2-40B4-BE49-F238E27FC236}">
                <a16:creationId xmlns:a16="http://schemas.microsoft.com/office/drawing/2014/main" xmlns="" id="{A9AA900D-6DC4-43D0-8A9A-E7FB71744B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4976" y="3220151"/>
            <a:ext cx="5937806" cy="333926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0299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86AAF4-627C-474B-9777-1B67D5318EF9}"/>
              </a:ext>
            </a:extLst>
          </p:cNvPr>
          <p:cNvSpPr>
            <a:spLocks noGrp="1"/>
          </p:cNvSpPr>
          <p:nvPr>
            <p:ph type="title"/>
          </p:nvPr>
        </p:nvSpPr>
        <p:spPr/>
        <p:txBody>
          <a:bodyPr/>
          <a:lstStyle/>
          <a:p>
            <a:r>
              <a:rPr lang="en-US" dirty="0"/>
              <a:t>Windows Accessibility Demos</a:t>
            </a:r>
          </a:p>
        </p:txBody>
      </p:sp>
    </p:spTree>
    <p:extLst>
      <p:ext uri="{BB962C8B-B14F-4D97-AF65-F5344CB8AC3E}">
        <p14:creationId xmlns:p14="http://schemas.microsoft.com/office/powerpoint/2010/main" val="39287068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920" dirty="0">
                <a:solidFill>
                  <a:schemeClr val="tx1"/>
                </a:solidFill>
              </a:rPr>
              <a:t>Accessibility Demos</a:t>
            </a:r>
          </a:p>
        </p:txBody>
      </p:sp>
      <p:sp>
        <p:nvSpPr>
          <p:cNvPr id="2" name="Text Placeholder 1"/>
          <p:cNvSpPr>
            <a:spLocks noGrp="1"/>
          </p:cNvSpPr>
          <p:nvPr>
            <p:ph type="body" sz="quarter" idx="10"/>
          </p:nvPr>
        </p:nvSpPr>
        <p:spPr>
          <a:xfrm>
            <a:off x="270066" y="1189814"/>
            <a:ext cx="11651870" cy="4853389"/>
          </a:xfrm>
        </p:spPr>
        <p:txBody>
          <a:bodyPr>
            <a:noAutofit/>
          </a:bodyPr>
          <a:lstStyle/>
          <a:p>
            <a:pPr>
              <a:lnSpc>
                <a:spcPts val="1500"/>
              </a:lnSpc>
              <a:spcBef>
                <a:spcPts val="0"/>
              </a:spcBef>
            </a:pPr>
            <a:r>
              <a:rPr lang="en-US" sz="1200" b="1" dirty="0">
                <a:latin typeface="Segoe UI Light (Headings)"/>
              </a:rPr>
              <a:t>Eye Control </a:t>
            </a:r>
            <a:r>
              <a:rPr lang="en-US" sz="1200" dirty="0">
                <a:latin typeface="Segoe UI Light (Headings)"/>
              </a:rPr>
              <a:t>(4min) </a:t>
            </a:r>
            <a:endParaRPr lang="en-US" sz="1200" b="1" dirty="0">
              <a:latin typeface="Segoe UI Light (Headings)"/>
            </a:endParaRPr>
          </a:p>
          <a:p>
            <a:pPr lvl="1">
              <a:lnSpc>
                <a:spcPts val="1500"/>
              </a:lnSpc>
              <a:spcBef>
                <a:spcPts val="0"/>
              </a:spcBef>
            </a:pPr>
            <a:r>
              <a:rPr lang="en-US" sz="1200" dirty="0">
                <a:latin typeface="Segoe UI Light (Headings)"/>
              </a:rPr>
              <a:t>Showing the calibration process </a:t>
            </a:r>
          </a:p>
          <a:p>
            <a:pPr lvl="1">
              <a:lnSpc>
                <a:spcPts val="1500"/>
              </a:lnSpc>
              <a:spcBef>
                <a:spcPts val="0"/>
              </a:spcBef>
            </a:pPr>
            <a:r>
              <a:rPr lang="en-US" sz="1200" dirty="0">
                <a:latin typeface="Segoe UI Light (Headings)"/>
              </a:rPr>
              <a:t>Respond to an email </a:t>
            </a:r>
          </a:p>
          <a:p>
            <a:pPr lvl="1">
              <a:lnSpc>
                <a:spcPts val="1500"/>
              </a:lnSpc>
              <a:spcBef>
                <a:spcPts val="0"/>
              </a:spcBef>
            </a:pPr>
            <a:r>
              <a:rPr lang="en-US" sz="1200" dirty="0">
                <a:latin typeface="Segoe UI Light (Headings)"/>
              </a:rPr>
              <a:t>Pull up twitter </a:t>
            </a:r>
          </a:p>
          <a:p>
            <a:pPr>
              <a:lnSpc>
                <a:spcPts val="1500"/>
              </a:lnSpc>
              <a:spcBef>
                <a:spcPts val="0"/>
              </a:spcBef>
            </a:pPr>
            <a:r>
              <a:rPr lang="en-US" sz="1200" b="1" dirty="0">
                <a:latin typeface="Segoe UI Light (Headings)"/>
              </a:rPr>
              <a:t>Color Filters </a:t>
            </a:r>
            <a:r>
              <a:rPr lang="en-US" sz="1200" dirty="0">
                <a:latin typeface="Segoe UI Light (Headings)"/>
              </a:rPr>
              <a:t>(2min)</a:t>
            </a:r>
          </a:p>
          <a:p>
            <a:pPr lvl="1">
              <a:lnSpc>
                <a:spcPts val="1500"/>
              </a:lnSpc>
              <a:spcBef>
                <a:spcPts val="0"/>
              </a:spcBef>
            </a:pPr>
            <a:r>
              <a:rPr lang="en-US" sz="1200" dirty="0">
                <a:latin typeface="Segoe UI Light (Headings)"/>
              </a:rPr>
              <a:t>Toggle on and off with the color wheel </a:t>
            </a:r>
          </a:p>
          <a:p>
            <a:pPr lvl="1">
              <a:lnSpc>
                <a:spcPts val="1500"/>
              </a:lnSpc>
              <a:spcBef>
                <a:spcPts val="0"/>
              </a:spcBef>
            </a:pPr>
            <a:r>
              <a:rPr lang="en-US" sz="1200" dirty="0">
                <a:latin typeface="Segoe UI Light (Headings)"/>
              </a:rPr>
              <a:t>Demonstrate it in Excel file  </a:t>
            </a:r>
          </a:p>
          <a:p>
            <a:pPr>
              <a:lnSpc>
                <a:spcPts val="1500"/>
              </a:lnSpc>
              <a:spcBef>
                <a:spcPts val="0"/>
              </a:spcBef>
            </a:pPr>
            <a:r>
              <a:rPr lang="en-US" sz="1200" b="1" dirty="0">
                <a:latin typeface="Segoe UI Light (Headings)"/>
              </a:rPr>
              <a:t>Narrator and Magnifier Integration </a:t>
            </a:r>
            <a:r>
              <a:rPr lang="en-US" sz="1200" dirty="0">
                <a:latin typeface="Segoe UI Light (Headings)"/>
              </a:rPr>
              <a:t>(6min) </a:t>
            </a:r>
          </a:p>
          <a:p>
            <a:pPr marL="561093" lvl="1" indent="-285695">
              <a:lnSpc>
                <a:spcPts val="1500"/>
              </a:lnSpc>
              <a:spcBef>
                <a:spcPts val="0"/>
              </a:spcBef>
            </a:pPr>
            <a:r>
              <a:rPr lang="en-US" sz="1200" dirty="0">
                <a:latin typeface="Segoe UI Light (Headings)"/>
              </a:rPr>
              <a:t>High speed voices</a:t>
            </a:r>
          </a:p>
          <a:p>
            <a:pPr marL="561093" lvl="1" indent="-285695">
              <a:lnSpc>
                <a:spcPts val="1500"/>
              </a:lnSpc>
              <a:spcBef>
                <a:spcPts val="0"/>
              </a:spcBef>
            </a:pPr>
            <a:r>
              <a:rPr lang="en-US" sz="1200" dirty="0">
                <a:latin typeface="Segoe UI Light (Headings)"/>
              </a:rPr>
              <a:t>Intelligent Image descriptions </a:t>
            </a:r>
          </a:p>
          <a:p>
            <a:pPr marL="561093" lvl="1" indent="-285695">
              <a:lnSpc>
                <a:spcPts val="1500"/>
              </a:lnSpc>
              <a:spcBef>
                <a:spcPts val="0"/>
              </a:spcBef>
            </a:pPr>
            <a:r>
              <a:rPr lang="en-US" sz="1200" dirty="0">
                <a:latin typeface="Segoe UI Light (Headings)"/>
              </a:rPr>
              <a:t>Scan Mode</a:t>
            </a:r>
          </a:p>
          <a:p>
            <a:pPr marL="561093" lvl="1" indent="-285695">
              <a:lnSpc>
                <a:spcPts val="1500"/>
              </a:lnSpc>
              <a:spcBef>
                <a:spcPts val="0"/>
              </a:spcBef>
            </a:pPr>
            <a:r>
              <a:rPr lang="en-US" sz="1200" dirty="0">
                <a:latin typeface="Segoe UI Light (Headings)"/>
              </a:rPr>
              <a:t>Braille Support </a:t>
            </a:r>
          </a:p>
          <a:p>
            <a:pPr marL="561093" lvl="1" indent="-285695">
              <a:lnSpc>
                <a:spcPts val="1500"/>
              </a:lnSpc>
              <a:spcBef>
                <a:spcPts val="0"/>
              </a:spcBef>
            </a:pPr>
            <a:r>
              <a:rPr lang="en-US" sz="1200" dirty="0">
                <a:latin typeface="Segoe UI Light (Headings)"/>
              </a:rPr>
              <a:t>Narrator and Magnifier working together </a:t>
            </a:r>
          </a:p>
          <a:p>
            <a:pPr marL="561093" lvl="1" indent="-285695">
              <a:lnSpc>
                <a:spcPts val="1500"/>
              </a:lnSpc>
              <a:spcBef>
                <a:spcPts val="0"/>
              </a:spcBef>
            </a:pPr>
            <a:r>
              <a:rPr lang="en-US" sz="1200" dirty="0">
                <a:latin typeface="Segoe UI Light (Headings)"/>
              </a:rPr>
              <a:t>Autosuggest built into the platform</a:t>
            </a:r>
          </a:p>
          <a:p>
            <a:pPr marL="561093" lvl="1" indent="-285695">
              <a:lnSpc>
                <a:spcPts val="1500"/>
              </a:lnSpc>
              <a:spcBef>
                <a:spcPts val="0"/>
              </a:spcBef>
            </a:pPr>
            <a:r>
              <a:rPr lang="en-US" sz="1200" dirty="0">
                <a:latin typeface="Segoe UI Light (Headings)"/>
              </a:rPr>
              <a:t>Spellcheck Feedback </a:t>
            </a:r>
          </a:p>
          <a:p>
            <a:pPr>
              <a:lnSpc>
                <a:spcPts val="1500"/>
              </a:lnSpc>
              <a:spcBef>
                <a:spcPts val="0"/>
              </a:spcBef>
            </a:pPr>
            <a:r>
              <a:rPr lang="en-US" sz="1200" b="1" dirty="0">
                <a:latin typeface="Segoe UI Light (Headings)"/>
              </a:rPr>
              <a:t>Read aloud in Microsoft Edge </a:t>
            </a:r>
            <a:r>
              <a:rPr lang="en-US" sz="1200" dirty="0">
                <a:latin typeface="Segoe UI Light (Headings)"/>
              </a:rPr>
              <a:t>(3min) </a:t>
            </a:r>
          </a:p>
          <a:p>
            <a:pPr lvl="1">
              <a:lnSpc>
                <a:spcPts val="1500"/>
              </a:lnSpc>
              <a:spcBef>
                <a:spcPts val="0"/>
              </a:spcBef>
            </a:pPr>
            <a:r>
              <a:rPr lang="en-US" sz="1200" dirty="0">
                <a:latin typeface="Segoe UI Light (Headings)"/>
              </a:rPr>
              <a:t>Demo Read Aloud on Wuthering Heights</a:t>
            </a:r>
          </a:p>
          <a:p>
            <a:pPr lvl="1">
              <a:lnSpc>
                <a:spcPts val="1500"/>
              </a:lnSpc>
              <a:spcBef>
                <a:spcPts val="0"/>
              </a:spcBef>
            </a:pPr>
            <a:r>
              <a:rPr lang="en-US" sz="1200" dirty="0">
                <a:latin typeface="Segoe UI Light (Headings)"/>
              </a:rPr>
              <a:t>Quickly demo Dictation as well (2min) </a:t>
            </a:r>
          </a:p>
          <a:p>
            <a:pPr>
              <a:lnSpc>
                <a:spcPts val="1500"/>
              </a:lnSpc>
              <a:spcBef>
                <a:spcPts val="0"/>
              </a:spcBef>
            </a:pPr>
            <a:r>
              <a:rPr lang="en-US" sz="1200" b="1" i="1" dirty="0">
                <a:latin typeface="Segoe UI Light (Headings)"/>
              </a:rPr>
              <a:t>Total: 15min</a:t>
            </a:r>
            <a:endParaRPr lang="en-US" sz="1200" i="1" dirty="0">
              <a:latin typeface="Segoe UI Light (Headings)"/>
            </a:endParaRPr>
          </a:p>
        </p:txBody>
      </p:sp>
    </p:spTree>
    <p:extLst>
      <p:ext uri="{BB962C8B-B14F-4D97-AF65-F5344CB8AC3E}">
        <p14:creationId xmlns:p14="http://schemas.microsoft.com/office/powerpoint/2010/main" val="1840953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A439F4-D600-492E-8D85-2779870B4894}"/>
              </a:ext>
            </a:extLst>
          </p:cNvPr>
          <p:cNvSpPr>
            <a:spLocks noGrp="1"/>
          </p:cNvSpPr>
          <p:nvPr>
            <p:ph type="title"/>
          </p:nvPr>
        </p:nvSpPr>
        <p:spPr/>
        <p:txBody>
          <a:bodyPr/>
          <a:lstStyle/>
          <a:p>
            <a:r>
              <a:rPr lang="en-US" dirty="0"/>
              <a:t>Windows 10 Updates</a:t>
            </a:r>
          </a:p>
        </p:txBody>
      </p:sp>
      <p:sp>
        <p:nvSpPr>
          <p:cNvPr id="3" name="Text Placeholder 2">
            <a:extLst>
              <a:ext uri="{FF2B5EF4-FFF2-40B4-BE49-F238E27FC236}">
                <a16:creationId xmlns:a16="http://schemas.microsoft.com/office/drawing/2014/main" xmlns="" id="{3E49EE97-E927-4B50-A5DE-203316B55F25}"/>
              </a:ext>
            </a:extLst>
          </p:cNvPr>
          <p:cNvSpPr>
            <a:spLocks noGrp="1"/>
          </p:cNvSpPr>
          <p:nvPr>
            <p:ph type="body" sz="quarter" idx="10"/>
          </p:nvPr>
        </p:nvSpPr>
        <p:spPr>
          <a:xfrm>
            <a:off x="270069" y="1189494"/>
            <a:ext cx="5377785" cy="1821010"/>
          </a:xfrm>
        </p:spPr>
        <p:txBody>
          <a:bodyPr/>
          <a:lstStyle/>
          <a:p>
            <a:pPr marL="0" indent="0">
              <a:buClr>
                <a:schemeClr val="accent2"/>
              </a:buClr>
              <a:buNone/>
            </a:pPr>
            <a:r>
              <a:rPr lang="en-US" dirty="0">
                <a:solidFill>
                  <a:schemeClr val="accent2"/>
                </a:solidFill>
              </a:rPr>
              <a:t>Creator’s Update</a:t>
            </a:r>
          </a:p>
          <a:p>
            <a:pPr>
              <a:buClr>
                <a:schemeClr val="accent2"/>
              </a:buClr>
            </a:pPr>
            <a:r>
              <a:rPr lang="en-US" dirty="0">
                <a:solidFill>
                  <a:schemeClr val="accent2"/>
                </a:solidFill>
              </a:rPr>
              <a:t>March 2017 </a:t>
            </a:r>
          </a:p>
          <a:p>
            <a:pPr>
              <a:buClr>
                <a:schemeClr val="accent2"/>
              </a:buClr>
            </a:pPr>
            <a:r>
              <a:rPr lang="en-US" dirty="0">
                <a:solidFill>
                  <a:schemeClr val="accent2"/>
                </a:solidFill>
              </a:rPr>
              <a:t>Version 1703</a:t>
            </a:r>
          </a:p>
        </p:txBody>
      </p:sp>
      <p:sp>
        <p:nvSpPr>
          <p:cNvPr id="4" name="Text Placeholder 3">
            <a:extLst>
              <a:ext uri="{FF2B5EF4-FFF2-40B4-BE49-F238E27FC236}">
                <a16:creationId xmlns:a16="http://schemas.microsoft.com/office/drawing/2014/main" xmlns="" id="{38BF5BB1-52D0-454D-827A-EDC516331289}"/>
              </a:ext>
            </a:extLst>
          </p:cNvPr>
          <p:cNvSpPr>
            <a:spLocks noGrp="1"/>
          </p:cNvSpPr>
          <p:nvPr>
            <p:ph type="body" sz="quarter" idx="11"/>
          </p:nvPr>
        </p:nvSpPr>
        <p:spPr>
          <a:xfrm>
            <a:off x="270069" y="3037181"/>
            <a:ext cx="5377785" cy="3014500"/>
          </a:xfrm>
        </p:spPr>
        <p:txBody>
          <a:bodyPr/>
          <a:lstStyle/>
          <a:p>
            <a:pPr marL="0" indent="0">
              <a:buClr>
                <a:schemeClr val="accent2"/>
              </a:buClr>
              <a:buNone/>
            </a:pPr>
            <a:r>
              <a:rPr lang="en-US" dirty="0">
                <a:solidFill>
                  <a:schemeClr val="accent2"/>
                </a:solidFill>
              </a:rPr>
              <a:t>Fall Creator’s Update</a:t>
            </a:r>
          </a:p>
          <a:p>
            <a:pPr>
              <a:buClr>
                <a:schemeClr val="accent2"/>
              </a:buClr>
            </a:pPr>
            <a:r>
              <a:rPr lang="en-US" dirty="0">
                <a:solidFill>
                  <a:schemeClr val="accent2"/>
                </a:solidFill>
              </a:rPr>
              <a:t>October 2017</a:t>
            </a:r>
          </a:p>
          <a:p>
            <a:pPr>
              <a:buClr>
                <a:schemeClr val="accent2"/>
              </a:buClr>
            </a:pPr>
            <a:r>
              <a:rPr lang="en-US" dirty="0">
                <a:solidFill>
                  <a:schemeClr val="accent2"/>
                </a:solidFill>
              </a:rPr>
              <a:t>Version 1709 </a:t>
            </a:r>
          </a:p>
          <a:p>
            <a:pPr>
              <a:buClr>
                <a:schemeClr val="accent2"/>
              </a:buClr>
            </a:pPr>
            <a:endParaRPr lang="en-US" dirty="0">
              <a:solidFill>
                <a:schemeClr val="accent2"/>
              </a:solidFill>
            </a:endParaRPr>
          </a:p>
          <a:p>
            <a:pPr>
              <a:buClr>
                <a:schemeClr val="accent2"/>
              </a:buClr>
            </a:pPr>
            <a:endParaRPr lang="en-US" dirty="0">
              <a:solidFill>
                <a:schemeClr val="accent2"/>
              </a:solidFill>
            </a:endParaRPr>
          </a:p>
        </p:txBody>
      </p:sp>
      <p:pic>
        <p:nvPicPr>
          <p:cNvPr id="5" name="Picture 4" descr="A screeneshot of an About Windows pane, showing operating identifying information such as version number">
            <a:extLst>
              <a:ext uri="{FF2B5EF4-FFF2-40B4-BE49-F238E27FC236}">
                <a16:creationId xmlns:a16="http://schemas.microsoft.com/office/drawing/2014/main" xmlns="" id="{C596E440-1683-4E16-9954-3F303D442C58}"/>
              </a:ext>
            </a:extLst>
          </p:cNvPr>
          <p:cNvPicPr>
            <a:picLocks noChangeAspect="1"/>
          </p:cNvPicPr>
          <p:nvPr/>
        </p:nvPicPr>
        <p:blipFill rotWithShape="1">
          <a:blip r:embed="rId3"/>
          <a:srcRect r="531"/>
          <a:stretch/>
        </p:blipFill>
        <p:spPr>
          <a:xfrm>
            <a:off x="6504735" y="1189494"/>
            <a:ext cx="4990050" cy="4336612"/>
          </a:xfrm>
          <a:prstGeom prst="rect">
            <a:avLst/>
          </a:prstGeom>
        </p:spPr>
      </p:pic>
      <p:sp>
        <p:nvSpPr>
          <p:cNvPr id="7" name="TextBox 6">
            <a:extLst>
              <a:ext uri="{FF2B5EF4-FFF2-40B4-BE49-F238E27FC236}">
                <a16:creationId xmlns:a16="http://schemas.microsoft.com/office/drawing/2014/main" xmlns="" id="{6CD1F574-4561-49C9-9E99-3EE1AA65C9F4}"/>
              </a:ext>
            </a:extLst>
          </p:cNvPr>
          <p:cNvSpPr txBox="1"/>
          <p:nvPr/>
        </p:nvSpPr>
        <p:spPr>
          <a:xfrm>
            <a:off x="6613514" y="5526106"/>
            <a:ext cx="4772491" cy="860370"/>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000" dirty="0">
                <a:gradFill>
                  <a:gsLst>
                    <a:gs pos="2917">
                      <a:srgbClr val="505050"/>
                    </a:gs>
                    <a:gs pos="30000">
                      <a:srgbClr val="505050"/>
                    </a:gs>
                  </a:gsLst>
                  <a:lin ang="5400000" scaled="0"/>
                </a:gradFill>
                <a:latin typeface="Segoe UI"/>
              </a:rPr>
              <a:t>Type </a:t>
            </a:r>
            <a:r>
              <a:rPr lang="en-US" sz="2000" b="1" dirty="0" err="1">
                <a:gradFill>
                  <a:gsLst>
                    <a:gs pos="2917">
                      <a:srgbClr val="505050"/>
                    </a:gs>
                    <a:gs pos="30000">
                      <a:srgbClr val="505050"/>
                    </a:gs>
                  </a:gsLst>
                  <a:lin ang="5400000" scaled="0"/>
                </a:gradFill>
                <a:latin typeface="Segoe UI"/>
              </a:rPr>
              <a:t>winver</a:t>
            </a:r>
            <a:r>
              <a:rPr lang="en-US" sz="2000" dirty="0">
                <a:gradFill>
                  <a:gsLst>
                    <a:gs pos="2917">
                      <a:srgbClr val="505050"/>
                    </a:gs>
                    <a:gs pos="30000">
                      <a:srgbClr val="505050"/>
                    </a:gs>
                  </a:gsLst>
                  <a:lin ang="5400000" scaled="0"/>
                </a:gradFill>
                <a:latin typeface="Segoe UI"/>
              </a:rPr>
              <a:t> into your start search bar to confirm Windows Version </a:t>
            </a:r>
          </a:p>
        </p:txBody>
      </p:sp>
    </p:spTree>
    <p:extLst>
      <p:ext uri="{BB962C8B-B14F-4D97-AF65-F5344CB8AC3E}">
        <p14:creationId xmlns:p14="http://schemas.microsoft.com/office/powerpoint/2010/main" val="3599238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A439F4-D600-492E-8D85-2779870B4894}"/>
              </a:ext>
            </a:extLst>
          </p:cNvPr>
          <p:cNvSpPr>
            <a:spLocks noGrp="1"/>
          </p:cNvSpPr>
          <p:nvPr>
            <p:ph type="title"/>
          </p:nvPr>
        </p:nvSpPr>
        <p:spPr/>
        <p:txBody>
          <a:bodyPr/>
          <a:lstStyle/>
          <a:p>
            <a:r>
              <a:rPr lang="en-US" dirty="0"/>
              <a:t>Free Windows 10 Upgrade </a:t>
            </a:r>
          </a:p>
        </p:txBody>
      </p:sp>
      <p:sp>
        <p:nvSpPr>
          <p:cNvPr id="9" name="Text Placeholder 8">
            <a:extLst>
              <a:ext uri="{FF2B5EF4-FFF2-40B4-BE49-F238E27FC236}">
                <a16:creationId xmlns:a16="http://schemas.microsoft.com/office/drawing/2014/main" xmlns="" id="{484F62B1-27D9-410B-803B-2E3AAC7563DE}"/>
              </a:ext>
            </a:extLst>
          </p:cNvPr>
          <p:cNvSpPr>
            <a:spLocks noGrp="1"/>
          </p:cNvSpPr>
          <p:nvPr>
            <p:ph type="body" sz="quarter" idx="10"/>
          </p:nvPr>
        </p:nvSpPr>
        <p:spPr>
          <a:xfrm>
            <a:off x="270070" y="1189494"/>
            <a:ext cx="4466716" cy="5071822"/>
          </a:xfrm>
        </p:spPr>
        <p:txBody>
          <a:bodyPr/>
          <a:lstStyle/>
          <a:p>
            <a:pPr marL="0" indent="0">
              <a:buNone/>
            </a:pPr>
            <a:r>
              <a:rPr lang="en-US" dirty="0">
                <a:solidFill>
                  <a:schemeClr val="accent2"/>
                </a:solidFill>
              </a:rPr>
              <a:t>Free Upgrade to Windows 10 for AT Users </a:t>
            </a:r>
          </a:p>
          <a:p>
            <a:pPr marL="342834" indent="-342834">
              <a:spcAft>
                <a:spcPts val="600"/>
              </a:spcAft>
              <a:buClr>
                <a:schemeClr val="accent2"/>
              </a:buClr>
            </a:pPr>
            <a:r>
              <a:rPr lang="en-US" sz="3200" dirty="0">
                <a:gradFill>
                  <a:gsLst>
                    <a:gs pos="2917">
                      <a:schemeClr val="tx1"/>
                    </a:gs>
                    <a:gs pos="30000">
                      <a:schemeClr val="tx1"/>
                    </a:gs>
                  </a:gsLst>
                  <a:lin ang="5400000" scaled="0"/>
                </a:gradFill>
              </a:rPr>
              <a:t>Extended to Dec 31</a:t>
            </a:r>
            <a:r>
              <a:rPr lang="en-US" sz="3200" baseline="30000" dirty="0">
                <a:gradFill>
                  <a:gsLst>
                    <a:gs pos="2917">
                      <a:schemeClr val="tx1"/>
                    </a:gs>
                    <a:gs pos="30000">
                      <a:schemeClr val="tx1"/>
                    </a:gs>
                  </a:gsLst>
                  <a:lin ang="5400000" scaled="0"/>
                </a:gradFill>
              </a:rPr>
              <a:t>st</a:t>
            </a:r>
            <a:r>
              <a:rPr lang="en-US" sz="3200" dirty="0">
                <a:gradFill>
                  <a:gsLst>
                    <a:gs pos="2917">
                      <a:schemeClr val="tx1"/>
                    </a:gs>
                    <a:gs pos="30000">
                      <a:schemeClr val="tx1"/>
                    </a:gs>
                  </a:gsLst>
                  <a:lin ang="5400000" scaled="0"/>
                </a:gradFill>
              </a:rPr>
              <a:t> 2017 </a:t>
            </a:r>
          </a:p>
          <a:p>
            <a:pPr marL="342834" indent="-342834">
              <a:spcAft>
                <a:spcPts val="600"/>
              </a:spcAft>
              <a:buClr>
                <a:schemeClr val="accent2"/>
              </a:buClr>
            </a:pPr>
            <a:r>
              <a:rPr lang="en-US" sz="3200" dirty="0">
                <a:gradFill>
                  <a:gsLst>
                    <a:gs pos="2917">
                      <a:schemeClr val="tx1"/>
                    </a:gs>
                    <a:gs pos="30000">
                      <a:schemeClr val="tx1"/>
                    </a:gs>
                  </a:gsLst>
                  <a:lin ang="5400000" scaled="0"/>
                </a:gradFill>
              </a:rPr>
              <a:t>Will be a case by case basis after that </a:t>
            </a:r>
          </a:p>
          <a:p>
            <a:pPr marL="342834" indent="-342834">
              <a:spcAft>
                <a:spcPts val="600"/>
              </a:spcAft>
              <a:buClr>
                <a:schemeClr val="accent2"/>
              </a:buClr>
            </a:pPr>
            <a:r>
              <a:rPr lang="en-US" sz="3200" dirty="0">
                <a:gradFill>
                  <a:gsLst>
                    <a:gs pos="2917">
                      <a:schemeClr val="tx1"/>
                    </a:gs>
                    <a:gs pos="30000">
                      <a:schemeClr val="tx1"/>
                    </a:gs>
                  </a:gsLst>
                  <a:lin ang="5400000" scaled="0"/>
                </a:gradFill>
                <a:hlinkClick r:id="rId3"/>
              </a:rPr>
              <a:t>Link to the free upgrade  </a:t>
            </a:r>
            <a:endParaRPr lang="en-US" sz="3200" dirty="0">
              <a:gradFill>
                <a:gsLst>
                  <a:gs pos="2917">
                    <a:schemeClr val="tx1"/>
                  </a:gs>
                  <a:gs pos="30000">
                    <a:schemeClr val="tx1"/>
                  </a:gs>
                </a:gsLst>
                <a:lin ang="5400000" scaled="0"/>
              </a:gradFill>
            </a:endParaRPr>
          </a:p>
          <a:p>
            <a:pPr marL="0" indent="0">
              <a:buNone/>
            </a:pPr>
            <a:endParaRPr lang="en-US" dirty="0"/>
          </a:p>
        </p:txBody>
      </p:sp>
      <p:pic>
        <p:nvPicPr>
          <p:cNvPr id="12" name="Picture 11" descr="A laptop with the caption &quot;Customers who use assistive technologies can upgrade to Windows 10 at no cost&quot; ">
            <a:extLst>
              <a:ext uri="{FF2B5EF4-FFF2-40B4-BE49-F238E27FC236}">
                <a16:creationId xmlns:a16="http://schemas.microsoft.com/office/drawing/2014/main" xmlns="" id="{F9D79651-BBD8-4560-957F-ECB5DDBD785B}"/>
              </a:ext>
            </a:extLst>
          </p:cNvPr>
          <p:cNvPicPr>
            <a:picLocks noChangeAspect="1"/>
          </p:cNvPicPr>
          <p:nvPr/>
        </p:nvPicPr>
        <p:blipFill>
          <a:blip r:embed="rId4"/>
          <a:stretch>
            <a:fillRect/>
          </a:stretch>
        </p:blipFill>
        <p:spPr>
          <a:xfrm>
            <a:off x="5587057" y="1279126"/>
            <a:ext cx="6060546" cy="4299750"/>
          </a:xfrm>
          <a:prstGeom prst="rect">
            <a:avLst/>
          </a:prstGeom>
        </p:spPr>
      </p:pic>
    </p:spTree>
    <p:extLst>
      <p:ext uri="{BB962C8B-B14F-4D97-AF65-F5344CB8AC3E}">
        <p14:creationId xmlns:p14="http://schemas.microsoft.com/office/powerpoint/2010/main" val="6914546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4904B0-1791-427A-83C7-E17468A61D0A}"/>
              </a:ext>
            </a:extLst>
          </p:cNvPr>
          <p:cNvSpPr>
            <a:spLocks noGrp="1"/>
          </p:cNvSpPr>
          <p:nvPr>
            <p:ph type="title"/>
          </p:nvPr>
        </p:nvSpPr>
        <p:spPr>
          <a:xfrm>
            <a:off x="270067" y="290405"/>
            <a:ext cx="11654187" cy="899409"/>
          </a:xfrm>
        </p:spPr>
        <p:txBody>
          <a:bodyPr/>
          <a:lstStyle/>
          <a:p>
            <a:r>
              <a:rPr lang="en-US" dirty="0"/>
              <a:t>Windows 10 Accessibility </a:t>
            </a:r>
          </a:p>
        </p:txBody>
      </p:sp>
      <p:sp>
        <p:nvSpPr>
          <p:cNvPr id="7" name="Oval 6" descr="A girl wearing glasses looking down at her computer screen ">
            <a:extLst>
              <a:ext uri="{FF2B5EF4-FFF2-40B4-BE49-F238E27FC236}">
                <a16:creationId xmlns:a16="http://schemas.microsoft.com/office/drawing/2014/main" xmlns="" id="{B9F13033-E518-4C35-AA0E-267F864332B5}"/>
              </a:ext>
            </a:extLst>
          </p:cNvPr>
          <p:cNvSpPr/>
          <p:nvPr/>
        </p:nvSpPr>
        <p:spPr>
          <a:xfrm>
            <a:off x="781618" y="2037712"/>
            <a:ext cx="2453382" cy="245338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dirty="0">
              <a:solidFill>
                <a:srgbClr val="505050"/>
              </a:solidFill>
              <a:latin typeface="Segoe UI"/>
            </a:endParaRPr>
          </a:p>
        </p:txBody>
      </p:sp>
      <p:sp>
        <p:nvSpPr>
          <p:cNvPr id="32" name="Rectangle 31">
            <a:extLst>
              <a:ext uri="{FF2B5EF4-FFF2-40B4-BE49-F238E27FC236}">
                <a16:creationId xmlns:a16="http://schemas.microsoft.com/office/drawing/2014/main" xmlns="" id="{ECC203A3-6F06-4CF1-A21C-046EFFEC8B2D}"/>
              </a:ext>
            </a:extLst>
          </p:cNvPr>
          <p:cNvSpPr/>
          <p:nvPr/>
        </p:nvSpPr>
        <p:spPr>
          <a:xfrm>
            <a:off x="756409" y="4631373"/>
            <a:ext cx="2478590" cy="468972"/>
          </a:xfrm>
          <a:prstGeom prst="rect">
            <a:avLst/>
          </a:prstGeom>
        </p:spPr>
        <p:txBody>
          <a:bodyPr wrap="square">
            <a:spAutoFit/>
          </a:bodyPr>
          <a:lstStyle/>
          <a:p>
            <a:pPr algn="ctr" defTabSz="914192"/>
            <a:r>
              <a:rPr lang="en-US" sz="2400" dirty="0">
                <a:solidFill>
                  <a:srgbClr val="505050"/>
                </a:solidFill>
                <a:latin typeface="Segoe UI Semilight"/>
              </a:rPr>
              <a:t>vision</a:t>
            </a:r>
          </a:p>
        </p:txBody>
      </p:sp>
      <p:sp>
        <p:nvSpPr>
          <p:cNvPr id="33" name="Rectangle 32">
            <a:extLst>
              <a:ext uri="{FF2B5EF4-FFF2-40B4-BE49-F238E27FC236}">
                <a16:creationId xmlns:a16="http://schemas.microsoft.com/office/drawing/2014/main" xmlns="" id="{808AD99E-EA7A-4654-8366-CE403D255505}"/>
              </a:ext>
            </a:extLst>
          </p:cNvPr>
          <p:cNvSpPr/>
          <p:nvPr/>
        </p:nvSpPr>
        <p:spPr>
          <a:xfrm>
            <a:off x="892076" y="5057973"/>
            <a:ext cx="2207257" cy="845689"/>
          </a:xfrm>
          <a:prstGeom prst="rect">
            <a:avLst/>
          </a:prstGeom>
        </p:spPr>
        <p:txBody>
          <a:bodyPr wrap="square">
            <a:spAutoFit/>
          </a:bodyPr>
          <a:lstStyle/>
          <a:p>
            <a:pPr algn="ctr" defTabSz="914192"/>
            <a:r>
              <a:rPr lang="en-US" sz="1600" dirty="0">
                <a:solidFill>
                  <a:srgbClr val="0078D7"/>
                </a:solidFill>
                <a:latin typeface="Segoe UI"/>
              </a:rPr>
              <a:t>Make your device easier to see or use without a screen</a:t>
            </a:r>
          </a:p>
        </p:txBody>
      </p:sp>
      <p:sp>
        <p:nvSpPr>
          <p:cNvPr id="13" name="Oval 12" descr="A man and a woman using facial expressions and hand gestures to communicate with each other ">
            <a:extLst>
              <a:ext uri="{FF2B5EF4-FFF2-40B4-BE49-F238E27FC236}">
                <a16:creationId xmlns:a16="http://schemas.microsoft.com/office/drawing/2014/main" xmlns="" id="{A0D5B146-2987-4F5A-9C16-A7F9CC12CABC}"/>
              </a:ext>
            </a:extLst>
          </p:cNvPr>
          <p:cNvSpPr/>
          <p:nvPr/>
        </p:nvSpPr>
        <p:spPr>
          <a:xfrm>
            <a:off x="3478729" y="2061524"/>
            <a:ext cx="2453382" cy="2453382"/>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a:solidFill>
                <a:srgbClr val="505050"/>
              </a:solidFill>
              <a:latin typeface="Segoe UI"/>
            </a:endParaRPr>
          </a:p>
        </p:txBody>
      </p:sp>
      <p:sp>
        <p:nvSpPr>
          <p:cNvPr id="36" name="Rectangle 35">
            <a:extLst>
              <a:ext uri="{FF2B5EF4-FFF2-40B4-BE49-F238E27FC236}">
                <a16:creationId xmlns:a16="http://schemas.microsoft.com/office/drawing/2014/main" xmlns="" id="{3CD687BB-4A9A-45DD-A138-7493B47B8D53}"/>
              </a:ext>
            </a:extLst>
          </p:cNvPr>
          <p:cNvSpPr/>
          <p:nvPr/>
        </p:nvSpPr>
        <p:spPr>
          <a:xfrm>
            <a:off x="3466125" y="4631374"/>
            <a:ext cx="2478590" cy="468972"/>
          </a:xfrm>
          <a:prstGeom prst="rect">
            <a:avLst/>
          </a:prstGeom>
        </p:spPr>
        <p:txBody>
          <a:bodyPr wrap="square">
            <a:spAutoFit/>
          </a:bodyPr>
          <a:lstStyle/>
          <a:p>
            <a:pPr algn="ctr" defTabSz="914192"/>
            <a:r>
              <a:rPr lang="en-US" sz="2400" dirty="0">
                <a:solidFill>
                  <a:srgbClr val="505050"/>
                </a:solidFill>
                <a:latin typeface="Segoe UI Semilight"/>
              </a:rPr>
              <a:t>hearing</a:t>
            </a:r>
          </a:p>
        </p:txBody>
      </p:sp>
      <p:sp>
        <p:nvSpPr>
          <p:cNvPr id="37" name="Rectangle 36">
            <a:extLst>
              <a:ext uri="{FF2B5EF4-FFF2-40B4-BE49-F238E27FC236}">
                <a16:creationId xmlns:a16="http://schemas.microsoft.com/office/drawing/2014/main" xmlns="" id="{82196C56-A06B-4261-A431-86D21973A325}"/>
              </a:ext>
            </a:extLst>
          </p:cNvPr>
          <p:cNvSpPr/>
          <p:nvPr/>
        </p:nvSpPr>
        <p:spPr>
          <a:xfrm>
            <a:off x="3601792" y="5057973"/>
            <a:ext cx="2207257" cy="845689"/>
          </a:xfrm>
          <a:prstGeom prst="rect">
            <a:avLst/>
          </a:prstGeom>
        </p:spPr>
        <p:txBody>
          <a:bodyPr wrap="square">
            <a:spAutoFit/>
          </a:bodyPr>
          <a:lstStyle/>
          <a:p>
            <a:pPr algn="ctr" defTabSz="914192"/>
            <a:r>
              <a:rPr lang="en-US" sz="1600" dirty="0">
                <a:solidFill>
                  <a:srgbClr val="0078D7"/>
                </a:solidFill>
                <a:latin typeface="Segoe UI"/>
              </a:rPr>
              <a:t>Make your device easier to hear or use without sound</a:t>
            </a:r>
          </a:p>
        </p:txBody>
      </p:sp>
      <p:sp>
        <p:nvSpPr>
          <p:cNvPr id="21" name="Oval 20" descr="A man with a ventilator using his computer with eye control">
            <a:extLst>
              <a:ext uri="{FF2B5EF4-FFF2-40B4-BE49-F238E27FC236}">
                <a16:creationId xmlns:a16="http://schemas.microsoft.com/office/drawing/2014/main" xmlns="" id="{2E15441C-B8AB-4725-9F6C-BAB095903B53}"/>
              </a:ext>
            </a:extLst>
          </p:cNvPr>
          <p:cNvSpPr/>
          <p:nvPr/>
        </p:nvSpPr>
        <p:spPr>
          <a:xfrm>
            <a:off x="6175840" y="2037712"/>
            <a:ext cx="2453382" cy="2453382"/>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a:solidFill>
                <a:srgbClr val="505050"/>
              </a:solidFill>
              <a:latin typeface="Segoe UI"/>
            </a:endParaRPr>
          </a:p>
        </p:txBody>
      </p:sp>
      <p:sp>
        <p:nvSpPr>
          <p:cNvPr id="40" name="Rectangle 39" descr="&quot;&quot;">
            <a:extLst>
              <a:ext uri="{FF2B5EF4-FFF2-40B4-BE49-F238E27FC236}">
                <a16:creationId xmlns:a16="http://schemas.microsoft.com/office/drawing/2014/main" xmlns="" id="{72F2E3D9-BCF4-4CAE-A1F7-ECE38D31DE5A}"/>
              </a:ext>
            </a:extLst>
          </p:cNvPr>
          <p:cNvSpPr/>
          <p:nvPr/>
        </p:nvSpPr>
        <p:spPr>
          <a:xfrm>
            <a:off x="6163236" y="4631374"/>
            <a:ext cx="2478590" cy="468972"/>
          </a:xfrm>
          <a:prstGeom prst="rect">
            <a:avLst/>
          </a:prstGeom>
        </p:spPr>
        <p:txBody>
          <a:bodyPr wrap="square">
            <a:spAutoFit/>
          </a:bodyPr>
          <a:lstStyle/>
          <a:p>
            <a:pPr algn="ctr" defTabSz="914192"/>
            <a:r>
              <a:rPr lang="en-US" sz="2400" dirty="0">
                <a:solidFill>
                  <a:srgbClr val="505050"/>
                </a:solidFill>
                <a:latin typeface="Segoe UI Semilight"/>
              </a:rPr>
              <a:t>physical</a:t>
            </a:r>
          </a:p>
        </p:txBody>
      </p:sp>
      <p:sp>
        <p:nvSpPr>
          <p:cNvPr id="42" name="Rectangle 41">
            <a:extLst>
              <a:ext uri="{FF2B5EF4-FFF2-40B4-BE49-F238E27FC236}">
                <a16:creationId xmlns:a16="http://schemas.microsoft.com/office/drawing/2014/main" xmlns="" id="{A1F24622-4983-4CF6-B015-9DC7B39F3E04}"/>
              </a:ext>
            </a:extLst>
          </p:cNvPr>
          <p:cNvSpPr/>
          <p:nvPr/>
        </p:nvSpPr>
        <p:spPr>
          <a:xfrm>
            <a:off x="6298903" y="5057974"/>
            <a:ext cx="2207257" cy="1096812"/>
          </a:xfrm>
          <a:prstGeom prst="rect">
            <a:avLst/>
          </a:prstGeom>
        </p:spPr>
        <p:txBody>
          <a:bodyPr wrap="square">
            <a:spAutoFit/>
          </a:bodyPr>
          <a:lstStyle/>
          <a:p>
            <a:pPr algn="ctr" defTabSz="914192"/>
            <a:r>
              <a:rPr lang="en-US" sz="1600" dirty="0">
                <a:solidFill>
                  <a:srgbClr val="0078D7"/>
                </a:solidFill>
                <a:latin typeface="Segoe UI"/>
              </a:rPr>
              <a:t>Make your device easier to use if you have limited reach or strength</a:t>
            </a:r>
          </a:p>
        </p:txBody>
      </p:sp>
      <p:sp>
        <p:nvSpPr>
          <p:cNvPr id="28" name="Oval 27" descr="A young elementary school aged boy looking at his computer screen">
            <a:extLst>
              <a:ext uri="{FF2B5EF4-FFF2-40B4-BE49-F238E27FC236}">
                <a16:creationId xmlns:a16="http://schemas.microsoft.com/office/drawing/2014/main" xmlns="" id="{C2AAB1E9-88CB-4297-BFE0-3C3D5C996B2A}"/>
              </a:ext>
            </a:extLst>
          </p:cNvPr>
          <p:cNvSpPr/>
          <p:nvPr/>
        </p:nvSpPr>
        <p:spPr>
          <a:xfrm>
            <a:off x="8872951" y="2037712"/>
            <a:ext cx="2453382" cy="2453382"/>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a:solidFill>
                <a:srgbClr val="505050"/>
              </a:solidFill>
              <a:latin typeface="Segoe UI"/>
            </a:endParaRPr>
          </a:p>
        </p:txBody>
      </p:sp>
      <p:sp>
        <p:nvSpPr>
          <p:cNvPr id="44" name="Rectangle 43">
            <a:extLst>
              <a:ext uri="{FF2B5EF4-FFF2-40B4-BE49-F238E27FC236}">
                <a16:creationId xmlns:a16="http://schemas.microsoft.com/office/drawing/2014/main" xmlns="" id="{193F9E46-8FD3-4357-A2F7-438753665F29}"/>
              </a:ext>
            </a:extLst>
          </p:cNvPr>
          <p:cNvSpPr/>
          <p:nvPr/>
        </p:nvSpPr>
        <p:spPr>
          <a:xfrm>
            <a:off x="8860347" y="4631375"/>
            <a:ext cx="2478590" cy="468972"/>
          </a:xfrm>
          <a:prstGeom prst="rect">
            <a:avLst/>
          </a:prstGeom>
        </p:spPr>
        <p:txBody>
          <a:bodyPr wrap="square">
            <a:spAutoFit/>
          </a:bodyPr>
          <a:lstStyle/>
          <a:p>
            <a:pPr algn="ctr" defTabSz="914192"/>
            <a:r>
              <a:rPr lang="en-US" sz="2400" dirty="0">
                <a:solidFill>
                  <a:srgbClr val="505050"/>
                </a:solidFill>
                <a:latin typeface="Segoe UI Semilight"/>
              </a:rPr>
              <a:t>cognition</a:t>
            </a:r>
          </a:p>
        </p:txBody>
      </p:sp>
      <p:sp>
        <p:nvSpPr>
          <p:cNvPr id="45" name="Rectangle 44">
            <a:extLst>
              <a:ext uri="{FF2B5EF4-FFF2-40B4-BE49-F238E27FC236}">
                <a16:creationId xmlns:a16="http://schemas.microsoft.com/office/drawing/2014/main" xmlns="" id="{1EFC54EF-C414-4744-B387-8DD23F3048D8}"/>
              </a:ext>
            </a:extLst>
          </p:cNvPr>
          <p:cNvSpPr/>
          <p:nvPr/>
        </p:nvSpPr>
        <p:spPr>
          <a:xfrm>
            <a:off x="8996013" y="5057975"/>
            <a:ext cx="2207257" cy="845689"/>
          </a:xfrm>
          <a:prstGeom prst="rect">
            <a:avLst/>
          </a:prstGeom>
        </p:spPr>
        <p:txBody>
          <a:bodyPr wrap="square">
            <a:spAutoFit/>
          </a:bodyPr>
          <a:lstStyle/>
          <a:p>
            <a:pPr algn="ctr" defTabSz="914192"/>
            <a:r>
              <a:rPr lang="en-US" sz="1600" dirty="0">
                <a:solidFill>
                  <a:srgbClr val="0078D7"/>
                </a:solidFill>
                <a:latin typeface="Segoe UI"/>
              </a:rPr>
              <a:t>Make it easier to focus and get things done with Windows</a:t>
            </a:r>
          </a:p>
        </p:txBody>
      </p:sp>
    </p:spTree>
    <p:extLst>
      <p:ext uri="{BB962C8B-B14F-4D97-AF65-F5344CB8AC3E}">
        <p14:creationId xmlns:p14="http://schemas.microsoft.com/office/powerpoint/2010/main" val="23643574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4904B0-1791-427A-83C7-E17468A61D0A}"/>
              </a:ext>
            </a:extLst>
          </p:cNvPr>
          <p:cNvSpPr>
            <a:spLocks noGrp="1"/>
          </p:cNvSpPr>
          <p:nvPr>
            <p:ph type="title"/>
          </p:nvPr>
        </p:nvSpPr>
        <p:spPr>
          <a:xfrm>
            <a:off x="270067" y="290405"/>
            <a:ext cx="11654187" cy="899409"/>
          </a:xfrm>
        </p:spPr>
        <p:txBody>
          <a:bodyPr/>
          <a:lstStyle/>
          <a:p>
            <a:r>
              <a:rPr lang="en-US" dirty="0"/>
              <a:t>Built In Windows 10 Assistive Technologies</a:t>
            </a:r>
          </a:p>
        </p:txBody>
      </p:sp>
      <p:sp>
        <p:nvSpPr>
          <p:cNvPr id="18" name="Text Placeholder 2">
            <a:extLst>
              <a:ext uri="{FF2B5EF4-FFF2-40B4-BE49-F238E27FC236}">
                <a16:creationId xmlns:a16="http://schemas.microsoft.com/office/drawing/2014/main" xmlns="" id="{D1F3F85A-7784-4412-8239-0ECF9B424407}"/>
              </a:ext>
            </a:extLst>
          </p:cNvPr>
          <p:cNvSpPr>
            <a:spLocks noGrp="1"/>
          </p:cNvSpPr>
          <p:nvPr>
            <p:ph type="body" sz="quarter" idx="10"/>
          </p:nvPr>
        </p:nvSpPr>
        <p:spPr>
          <a:xfrm>
            <a:off x="270069" y="1189495"/>
            <a:ext cx="11415171" cy="738302"/>
          </a:xfrm>
        </p:spPr>
        <p:txBody>
          <a:bodyPr/>
          <a:lstStyle/>
          <a:p>
            <a:r>
              <a:rPr lang="en-US" dirty="0">
                <a:solidFill>
                  <a:schemeClr val="accent2"/>
                </a:solidFill>
              </a:rPr>
              <a:t>Continued investment in Windows accessibility </a:t>
            </a:r>
          </a:p>
        </p:txBody>
      </p:sp>
      <p:sp>
        <p:nvSpPr>
          <p:cNvPr id="19" name="Oval 18" descr="A girl wearing glasses looking down at her computer screen ">
            <a:extLst>
              <a:ext uri="{FF2B5EF4-FFF2-40B4-BE49-F238E27FC236}">
                <a16:creationId xmlns:a16="http://schemas.microsoft.com/office/drawing/2014/main" xmlns="" id="{78290EDE-94D0-4BCB-ADFD-9836764A9C5F}"/>
              </a:ext>
            </a:extLst>
          </p:cNvPr>
          <p:cNvSpPr/>
          <p:nvPr/>
        </p:nvSpPr>
        <p:spPr>
          <a:xfrm>
            <a:off x="781618" y="2037712"/>
            <a:ext cx="2453382" cy="245338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dirty="0">
              <a:solidFill>
                <a:srgbClr val="505050"/>
              </a:solidFill>
              <a:latin typeface="Segoe UI"/>
            </a:endParaRPr>
          </a:p>
        </p:txBody>
      </p:sp>
      <p:sp>
        <p:nvSpPr>
          <p:cNvPr id="32" name="Rectangle 31">
            <a:extLst>
              <a:ext uri="{FF2B5EF4-FFF2-40B4-BE49-F238E27FC236}">
                <a16:creationId xmlns:a16="http://schemas.microsoft.com/office/drawing/2014/main" xmlns="" id="{ECC203A3-6F06-4CF1-A21C-046EFFEC8B2D}"/>
              </a:ext>
            </a:extLst>
          </p:cNvPr>
          <p:cNvSpPr/>
          <p:nvPr/>
        </p:nvSpPr>
        <p:spPr>
          <a:xfrm>
            <a:off x="756409" y="4631371"/>
            <a:ext cx="2478590" cy="468972"/>
          </a:xfrm>
          <a:prstGeom prst="rect">
            <a:avLst/>
          </a:prstGeom>
        </p:spPr>
        <p:txBody>
          <a:bodyPr wrap="square">
            <a:spAutoFit/>
          </a:bodyPr>
          <a:lstStyle/>
          <a:p>
            <a:pPr algn="ctr" defTabSz="914192"/>
            <a:r>
              <a:rPr lang="en-US" sz="2400" dirty="0">
                <a:solidFill>
                  <a:srgbClr val="505050"/>
                </a:solidFill>
                <a:latin typeface="Segoe UI Light"/>
              </a:rPr>
              <a:t>vision</a:t>
            </a:r>
          </a:p>
        </p:txBody>
      </p:sp>
      <p:sp>
        <p:nvSpPr>
          <p:cNvPr id="33" name="Rectangle 32">
            <a:extLst>
              <a:ext uri="{FF2B5EF4-FFF2-40B4-BE49-F238E27FC236}">
                <a16:creationId xmlns:a16="http://schemas.microsoft.com/office/drawing/2014/main" xmlns="" id="{808AD99E-EA7A-4654-8366-CE403D255505}"/>
              </a:ext>
            </a:extLst>
          </p:cNvPr>
          <p:cNvSpPr/>
          <p:nvPr/>
        </p:nvSpPr>
        <p:spPr>
          <a:xfrm>
            <a:off x="892076" y="5057971"/>
            <a:ext cx="2207257" cy="830997"/>
          </a:xfrm>
          <a:prstGeom prst="rect">
            <a:avLst/>
          </a:prstGeom>
        </p:spPr>
        <p:txBody>
          <a:bodyPr wrap="square">
            <a:spAutoFit/>
          </a:bodyPr>
          <a:lstStyle/>
          <a:p>
            <a:pPr marL="285695" indent="-285695" defTabSz="914225">
              <a:buFont typeface="Arial" panose="020B0604020202020204" pitchFamily="34" charset="0"/>
              <a:buChar char="•"/>
            </a:pPr>
            <a:r>
              <a:rPr lang="en-US" sz="1600" dirty="0">
                <a:solidFill>
                  <a:srgbClr val="505050"/>
                </a:solidFill>
                <a:latin typeface="Segoe UI Light"/>
                <a:ea typeface="DengXian" panose="02010600030101010101" pitchFamily="2" charset="-122"/>
              </a:rPr>
              <a:t>Color Filters </a:t>
            </a:r>
          </a:p>
          <a:p>
            <a:pPr marL="285695" indent="-285695" defTabSz="914225">
              <a:buFont typeface="Arial" panose="020B0604020202020204" pitchFamily="34" charset="0"/>
              <a:buChar char="•"/>
            </a:pPr>
            <a:r>
              <a:rPr lang="en-US" sz="1600" dirty="0">
                <a:solidFill>
                  <a:srgbClr val="505050"/>
                </a:solidFill>
                <a:latin typeface="Segoe UI Light"/>
                <a:ea typeface="DengXian" panose="02010600030101010101" pitchFamily="2" charset="-122"/>
              </a:rPr>
              <a:t>Narrator investments </a:t>
            </a:r>
          </a:p>
        </p:txBody>
      </p:sp>
      <p:sp>
        <p:nvSpPr>
          <p:cNvPr id="20" name="Oval 19" descr="A man and a woman using facial and hand gestures to communicate with each other ">
            <a:extLst>
              <a:ext uri="{FF2B5EF4-FFF2-40B4-BE49-F238E27FC236}">
                <a16:creationId xmlns:a16="http://schemas.microsoft.com/office/drawing/2014/main" xmlns="" id="{F18DAB79-E6D8-4EFC-9498-975BC1D79CB5}"/>
              </a:ext>
            </a:extLst>
          </p:cNvPr>
          <p:cNvSpPr/>
          <p:nvPr/>
        </p:nvSpPr>
        <p:spPr>
          <a:xfrm>
            <a:off x="3478729" y="2040979"/>
            <a:ext cx="2453382" cy="2453382"/>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a:solidFill>
                <a:srgbClr val="505050"/>
              </a:solidFill>
              <a:latin typeface="Segoe UI"/>
            </a:endParaRPr>
          </a:p>
        </p:txBody>
      </p:sp>
      <p:sp>
        <p:nvSpPr>
          <p:cNvPr id="36" name="Rectangle 35">
            <a:extLst>
              <a:ext uri="{FF2B5EF4-FFF2-40B4-BE49-F238E27FC236}">
                <a16:creationId xmlns:a16="http://schemas.microsoft.com/office/drawing/2014/main" xmlns="" id="{3CD687BB-4A9A-45DD-A138-7493B47B8D53}"/>
              </a:ext>
            </a:extLst>
          </p:cNvPr>
          <p:cNvSpPr/>
          <p:nvPr/>
        </p:nvSpPr>
        <p:spPr>
          <a:xfrm>
            <a:off x="3466125" y="4631372"/>
            <a:ext cx="2478590" cy="468972"/>
          </a:xfrm>
          <a:prstGeom prst="rect">
            <a:avLst/>
          </a:prstGeom>
        </p:spPr>
        <p:txBody>
          <a:bodyPr wrap="square">
            <a:spAutoFit/>
          </a:bodyPr>
          <a:lstStyle/>
          <a:p>
            <a:pPr algn="ctr" defTabSz="914192"/>
            <a:r>
              <a:rPr lang="en-US" sz="2400" dirty="0">
                <a:solidFill>
                  <a:srgbClr val="505050"/>
                </a:solidFill>
                <a:latin typeface="Segoe UI Light"/>
              </a:rPr>
              <a:t>hearing</a:t>
            </a:r>
          </a:p>
        </p:txBody>
      </p:sp>
      <p:sp>
        <p:nvSpPr>
          <p:cNvPr id="37" name="Rectangle 36">
            <a:extLst>
              <a:ext uri="{FF2B5EF4-FFF2-40B4-BE49-F238E27FC236}">
                <a16:creationId xmlns:a16="http://schemas.microsoft.com/office/drawing/2014/main" xmlns="" id="{82196C56-A06B-4261-A431-86D21973A325}"/>
              </a:ext>
            </a:extLst>
          </p:cNvPr>
          <p:cNvSpPr/>
          <p:nvPr/>
        </p:nvSpPr>
        <p:spPr>
          <a:xfrm>
            <a:off x="3601792" y="5057970"/>
            <a:ext cx="2207257" cy="594566"/>
          </a:xfrm>
          <a:prstGeom prst="rect">
            <a:avLst/>
          </a:prstGeom>
        </p:spPr>
        <p:txBody>
          <a:bodyPr wrap="square">
            <a:spAutoFit/>
          </a:bodyPr>
          <a:lstStyle/>
          <a:p>
            <a:pPr marL="285695" indent="-285695" defTabSz="914225">
              <a:buFont typeface="Arial" panose="020B0604020202020204" pitchFamily="34" charset="0"/>
              <a:buChar char="•"/>
            </a:pPr>
            <a:r>
              <a:rPr lang="en-US" sz="1600" dirty="0">
                <a:solidFill>
                  <a:srgbClr val="505050"/>
                </a:solidFill>
                <a:latin typeface="Segoe UI Light"/>
                <a:ea typeface="Times New Roman" panose="02020603050405020304" pitchFamily="18" charset="0"/>
              </a:rPr>
              <a:t>Closed captions </a:t>
            </a:r>
          </a:p>
          <a:p>
            <a:pPr marL="285695" indent="-285695" defTabSz="914225">
              <a:buFont typeface="Arial" panose="020B0604020202020204" pitchFamily="34" charset="0"/>
              <a:buChar char="•"/>
            </a:pPr>
            <a:r>
              <a:rPr lang="en-US" sz="1600" dirty="0">
                <a:solidFill>
                  <a:srgbClr val="505050"/>
                </a:solidFill>
                <a:latin typeface="Segoe UI Light"/>
                <a:ea typeface="DengXian" panose="02010600030101010101" pitchFamily="2" charset="-122"/>
              </a:rPr>
              <a:t>Mono audio </a:t>
            </a:r>
          </a:p>
        </p:txBody>
      </p:sp>
      <p:sp>
        <p:nvSpPr>
          <p:cNvPr id="22" name="Oval 21" descr="A man with a ventilator using his computer with eye control">
            <a:extLst>
              <a:ext uri="{FF2B5EF4-FFF2-40B4-BE49-F238E27FC236}">
                <a16:creationId xmlns:a16="http://schemas.microsoft.com/office/drawing/2014/main" xmlns="" id="{E463BDBE-80EC-4988-9CDE-7D20215BDC16}"/>
              </a:ext>
            </a:extLst>
          </p:cNvPr>
          <p:cNvSpPr/>
          <p:nvPr/>
        </p:nvSpPr>
        <p:spPr>
          <a:xfrm>
            <a:off x="6175840" y="2037712"/>
            <a:ext cx="2453382" cy="2453382"/>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a:solidFill>
                <a:srgbClr val="505050"/>
              </a:solidFill>
              <a:latin typeface="Segoe UI"/>
            </a:endParaRPr>
          </a:p>
        </p:txBody>
      </p:sp>
      <p:sp>
        <p:nvSpPr>
          <p:cNvPr id="40" name="Rectangle 39" descr="&quot;&quot;">
            <a:extLst>
              <a:ext uri="{FF2B5EF4-FFF2-40B4-BE49-F238E27FC236}">
                <a16:creationId xmlns:a16="http://schemas.microsoft.com/office/drawing/2014/main" xmlns="" id="{72F2E3D9-BCF4-4CAE-A1F7-ECE38D31DE5A}"/>
              </a:ext>
            </a:extLst>
          </p:cNvPr>
          <p:cNvSpPr/>
          <p:nvPr/>
        </p:nvSpPr>
        <p:spPr>
          <a:xfrm>
            <a:off x="6163236" y="4631373"/>
            <a:ext cx="2478590" cy="468972"/>
          </a:xfrm>
          <a:prstGeom prst="rect">
            <a:avLst/>
          </a:prstGeom>
        </p:spPr>
        <p:txBody>
          <a:bodyPr wrap="square">
            <a:spAutoFit/>
          </a:bodyPr>
          <a:lstStyle/>
          <a:p>
            <a:pPr algn="ctr" defTabSz="914192"/>
            <a:r>
              <a:rPr lang="en-US" sz="2400" dirty="0">
                <a:solidFill>
                  <a:srgbClr val="505050"/>
                </a:solidFill>
                <a:latin typeface="Segoe UI Light"/>
              </a:rPr>
              <a:t>physical</a:t>
            </a:r>
          </a:p>
        </p:txBody>
      </p:sp>
      <p:sp>
        <p:nvSpPr>
          <p:cNvPr id="42" name="Rectangle 41">
            <a:extLst>
              <a:ext uri="{FF2B5EF4-FFF2-40B4-BE49-F238E27FC236}">
                <a16:creationId xmlns:a16="http://schemas.microsoft.com/office/drawing/2014/main" xmlns="" id="{A1F24622-4983-4CF6-B015-9DC7B39F3E04}"/>
              </a:ext>
            </a:extLst>
          </p:cNvPr>
          <p:cNvSpPr/>
          <p:nvPr/>
        </p:nvSpPr>
        <p:spPr>
          <a:xfrm>
            <a:off x="6298903" y="5057972"/>
            <a:ext cx="2207257" cy="594566"/>
          </a:xfrm>
          <a:prstGeom prst="rect">
            <a:avLst/>
          </a:prstGeom>
        </p:spPr>
        <p:txBody>
          <a:bodyPr wrap="square">
            <a:spAutoFit/>
          </a:bodyPr>
          <a:lstStyle/>
          <a:p>
            <a:pPr marL="285695" indent="-285695" defTabSz="914225">
              <a:buFont typeface="Arial" panose="020B0604020202020204" pitchFamily="34" charset="0"/>
              <a:buChar char="•"/>
            </a:pPr>
            <a:r>
              <a:rPr lang="en-US" sz="1600" dirty="0">
                <a:solidFill>
                  <a:srgbClr val="505050"/>
                </a:solidFill>
                <a:latin typeface="Segoe UI Light"/>
                <a:ea typeface="Times New Roman" panose="02020603050405020304" pitchFamily="18" charset="0"/>
              </a:rPr>
              <a:t>Eye Control</a:t>
            </a:r>
          </a:p>
          <a:p>
            <a:pPr marL="285695" indent="-285695" defTabSz="914225">
              <a:buFont typeface="Arial" panose="020B0604020202020204" pitchFamily="34" charset="0"/>
              <a:buChar char="•"/>
            </a:pPr>
            <a:r>
              <a:rPr lang="en-US" sz="1600" dirty="0">
                <a:solidFill>
                  <a:srgbClr val="505050"/>
                </a:solidFill>
                <a:latin typeface="Segoe UI Light"/>
                <a:ea typeface="DengXian" panose="02010600030101010101" pitchFamily="2" charset="-122"/>
              </a:rPr>
              <a:t>Sticky Keys </a:t>
            </a:r>
          </a:p>
        </p:txBody>
      </p:sp>
      <p:sp>
        <p:nvSpPr>
          <p:cNvPr id="23" name="Oval 22" descr="A young elementary school aged boy looking at his computer screen">
            <a:extLst>
              <a:ext uri="{FF2B5EF4-FFF2-40B4-BE49-F238E27FC236}">
                <a16:creationId xmlns:a16="http://schemas.microsoft.com/office/drawing/2014/main" xmlns="" id="{4847632F-911E-4D70-B334-BE4980EF294A}"/>
              </a:ext>
            </a:extLst>
          </p:cNvPr>
          <p:cNvSpPr/>
          <p:nvPr/>
        </p:nvSpPr>
        <p:spPr>
          <a:xfrm>
            <a:off x="8872951" y="2037712"/>
            <a:ext cx="2453382" cy="2453382"/>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a:solidFill>
                <a:srgbClr val="505050"/>
              </a:solidFill>
              <a:latin typeface="Segoe UI"/>
            </a:endParaRPr>
          </a:p>
        </p:txBody>
      </p:sp>
      <p:sp>
        <p:nvSpPr>
          <p:cNvPr id="44" name="Rectangle 43">
            <a:extLst>
              <a:ext uri="{FF2B5EF4-FFF2-40B4-BE49-F238E27FC236}">
                <a16:creationId xmlns:a16="http://schemas.microsoft.com/office/drawing/2014/main" xmlns="" id="{193F9E46-8FD3-4357-A2F7-438753665F29}"/>
              </a:ext>
            </a:extLst>
          </p:cNvPr>
          <p:cNvSpPr/>
          <p:nvPr/>
        </p:nvSpPr>
        <p:spPr>
          <a:xfrm>
            <a:off x="8860347" y="4631375"/>
            <a:ext cx="2478590" cy="468972"/>
          </a:xfrm>
          <a:prstGeom prst="rect">
            <a:avLst/>
          </a:prstGeom>
        </p:spPr>
        <p:txBody>
          <a:bodyPr wrap="square">
            <a:spAutoFit/>
          </a:bodyPr>
          <a:lstStyle/>
          <a:p>
            <a:pPr algn="ctr" defTabSz="914192"/>
            <a:r>
              <a:rPr lang="en-US" sz="2400" dirty="0">
                <a:solidFill>
                  <a:srgbClr val="505050"/>
                </a:solidFill>
                <a:latin typeface="Segoe UI Light (Headings)"/>
                <a:cs typeface="Segoe UI Semilight" panose="020B0402040204020203" pitchFamily="34" charset="0"/>
              </a:rPr>
              <a:t>cognition</a:t>
            </a:r>
          </a:p>
        </p:txBody>
      </p:sp>
      <p:sp>
        <p:nvSpPr>
          <p:cNvPr id="45" name="Rectangle 44">
            <a:extLst>
              <a:ext uri="{FF2B5EF4-FFF2-40B4-BE49-F238E27FC236}">
                <a16:creationId xmlns:a16="http://schemas.microsoft.com/office/drawing/2014/main" xmlns="" id="{1EFC54EF-C414-4744-B387-8DD23F3048D8}"/>
              </a:ext>
            </a:extLst>
          </p:cNvPr>
          <p:cNvSpPr/>
          <p:nvPr/>
        </p:nvSpPr>
        <p:spPr>
          <a:xfrm>
            <a:off x="8996013" y="5057974"/>
            <a:ext cx="2207257" cy="594566"/>
          </a:xfrm>
          <a:prstGeom prst="rect">
            <a:avLst/>
          </a:prstGeom>
        </p:spPr>
        <p:txBody>
          <a:bodyPr wrap="square">
            <a:spAutoFit/>
          </a:bodyPr>
          <a:lstStyle/>
          <a:p>
            <a:pPr marL="285695" indent="-285695" defTabSz="914225">
              <a:buFont typeface="Arial" panose="020B0604020202020204" pitchFamily="34" charset="0"/>
              <a:buChar char="•"/>
            </a:pPr>
            <a:r>
              <a:rPr lang="en-US" sz="1600" dirty="0">
                <a:solidFill>
                  <a:srgbClr val="505050"/>
                </a:solidFill>
                <a:latin typeface="Segoe UI Light"/>
                <a:ea typeface="Times New Roman" panose="02020603050405020304" pitchFamily="18" charset="0"/>
              </a:rPr>
              <a:t>Read Aloud </a:t>
            </a:r>
          </a:p>
          <a:p>
            <a:pPr marL="285695" indent="-285695" defTabSz="914225">
              <a:buFont typeface="Arial" panose="020B0604020202020204" pitchFamily="34" charset="0"/>
              <a:buChar char="•"/>
            </a:pPr>
            <a:r>
              <a:rPr lang="en-US" sz="1600" dirty="0">
                <a:solidFill>
                  <a:srgbClr val="505050"/>
                </a:solidFill>
                <a:latin typeface="Segoe UI Light"/>
                <a:ea typeface="DengXian" panose="02010600030101010101" pitchFamily="2" charset="-122"/>
              </a:rPr>
              <a:t>Dictation </a:t>
            </a:r>
          </a:p>
        </p:txBody>
      </p:sp>
    </p:spTree>
    <p:extLst>
      <p:ext uri="{BB962C8B-B14F-4D97-AF65-F5344CB8AC3E}">
        <p14:creationId xmlns:p14="http://schemas.microsoft.com/office/powerpoint/2010/main" val="31314226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B556F-7FED-4EDD-9911-1987F91E4DF0}"/>
              </a:ext>
            </a:extLst>
          </p:cNvPr>
          <p:cNvSpPr>
            <a:spLocks noGrp="1"/>
          </p:cNvSpPr>
          <p:nvPr>
            <p:ph type="title"/>
          </p:nvPr>
        </p:nvSpPr>
        <p:spPr/>
        <p:txBody>
          <a:bodyPr/>
          <a:lstStyle/>
          <a:p>
            <a:r>
              <a:rPr lang="en-US" dirty="0"/>
              <a:t>Narrator Investments </a:t>
            </a:r>
          </a:p>
        </p:txBody>
      </p:sp>
      <p:sp>
        <p:nvSpPr>
          <p:cNvPr id="16" name="Oval 15" descr="A girl wearing glasses looking down at her computer screen ">
            <a:extLst>
              <a:ext uri="{FF2B5EF4-FFF2-40B4-BE49-F238E27FC236}">
                <a16:creationId xmlns:a16="http://schemas.microsoft.com/office/drawing/2014/main" xmlns="" id="{D8CF89F0-EA20-4820-B7F9-FA3C68AF7A32}"/>
              </a:ext>
            </a:extLst>
          </p:cNvPr>
          <p:cNvSpPr/>
          <p:nvPr/>
        </p:nvSpPr>
        <p:spPr>
          <a:xfrm>
            <a:off x="9220332" y="291880"/>
            <a:ext cx="2285675" cy="22856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dirty="0">
              <a:solidFill>
                <a:srgbClr val="505050"/>
              </a:solidFill>
              <a:latin typeface="Segoe UI"/>
            </a:endParaRPr>
          </a:p>
        </p:txBody>
      </p:sp>
      <p:sp>
        <p:nvSpPr>
          <p:cNvPr id="3" name="Text Placeholder 2">
            <a:extLst>
              <a:ext uri="{FF2B5EF4-FFF2-40B4-BE49-F238E27FC236}">
                <a16:creationId xmlns:a16="http://schemas.microsoft.com/office/drawing/2014/main" xmlns="" id="{087268CC-5918-429F-8357-86B4695AE510}"/>
              </a:ext>
            </a:extLst>
          </p:cNvPr>
          <p:cNvSpPr>
            <a:spLocks noGrp="1"/>
          </p:cNvSpPr>
          <p:nvPr>
            <p:ph type="body" sz="quarter" idx="10"/>
          </p:nvPr>
        </p:nvSpPr>
        <p:spPr>
          <a:xfrm>
            <a:off x="270066" y="1189814"/>
            <a:ext cx="11651870" cy="1387744"/>
          </a:xfrm>
        </p:spPr>
        <p:txBody>
          <a:bodyPr/>
          <a:lstStyle/>
          <a:p>
            <a:r>
              <a:rPr lang="en-US" dirty="0">
                <a:solidFill>
                  <a:srgbClr val="0078D7"/>
                </a:solidFill>
              </a:rPr>
              <a:t>Make your device easier to use </a:t>
            </a:r>
          </a:p>
          <a:p>
            <a:r>
              <a:rPr lang="en-US" dirty="0">
                <a:solidFill>
                  <a:srgbClr val="0078D7"/>
                </a:solidFill>
              </a:rPr>
              <a:t>without a screen</a:t>
            </a:r>
          </a:p>
        </p:txBody>
      </p:sp>
      <p:sp>
        <p:nvSpPr>
          <p:cNvPr id="12" name="TextBox 11">
            <a:extLst>
              <a:ext uri="{FF2B5EF4-FFF2-40B4-BE49-F238E27FC236}">
                <a16:creationId xmlns:a16="http://schemas.microsoft.com/office/drawing/2014/main" xmlns="" id="{474B143A-C527-406F-8450-2C3B608EC3B3}"/>
              </a:ext>
            </a:extLst>
          </p:cNvPr>
          <p:cNvSpPr txBox="1"/>
          <p:nvPr/>
        </p:nvSpPr>
        <p:spPr>
          <a:xfrm>
            <a:off x="267749" y="2577557"/>
            <a:ext cx="8080404" cy="3302834"/>
          </a:xfrm>
          <a:prstGeom prst="rect">
            <a:avLst/>
          </a:prstGeom>
          <a:noFill/>
        </p:spPr>
        <p:txBody>
          <a:bodyPr wrap="square" lIns="179259" tIns="143407" rIns="179259" bIns="143407" rtlCol="0">
            <a:spAutoFit/>
          </a:bodyPr>
          <a:lstStyle/>
          <a:p>
            <a:pPr defTabSz="914225"/>
            <a:r>
              <a:rPr lang="en-US" sz="2400" b="1" i="1" dirty="0">
                <a:solidFill>
                  <a:srgbClr val="505050"/>
                </a:solidFill>
                <a:latin typeface="Segoe UI Light (Headings)"/>
              </a:rPr>
              <a:t>Select New Narrator Features in Windows 10: </a:t>
            </a:r>
            <a:endParaRPr lang="en-US" sz="2400" dirty="0">
              <a:solidFill>
                <a:srgbClr val="505050"/>
              </a:solidFill>
              <a:latin typeface="Segoe UI Light (Headings)"/>
            </a:endParaRPr>
          </a:p>
          <a:p>
            <a:pPr marL="285695" indent="-285695" defTabSz="914225">
              <a:buFont typeface="Arial" panose="020B0604020202020204" pitchFamily="34" charset="0"/>
              <a:buChar char="•"/>
            </a:pPr>
            <a:r>
              <a:rPr lang="en-US" sz="2400" dirty="0">
                <a:solidFill>
                  <a:srgbClr val="505050"/>
                </a:solidFill>
                <a:latin typeface="Segoe UI Light (Headings)"/>
              </a:rPr>
              <a:t>High speed voices</a:t>
            </a:r>
          </a:p>
          <a:p>
            <a:pPr marL="285695" indent="-285695" defTabSz="914225">
              <a:buFont typeface="Arial" panose="020B0604020202020204" pitchFamily="34" charset="0"/>
              <a:buChar char="•"/>
            </a:pPr>
            <a:r>
              <a:rPr lang="en-US" sz="2400" dirty="0">
                <a:solidFill>
                  <a:srgbClr val="505050"/>
                </a:solidFill>
                <a:latin typeface="Segoe UI Light (Headings)"/>
              </a:rPr>
              <a:t>Intelligent Image descriptions </a:t>
            </a:r>
          </a:p>
          <a:p>
            <a:pPr marL="285695" indent="-285695" defTabSz="914225">
              <a:buFont typeface="Arial" panose="020B0604020202020204" pitchFamily="34" charset="0"/>
              <a:buChar char="•"/>
            </a:pPr>
            <a:r>
              <a:rPr lang="en-US" sz="2400" dirty="0">
                <a:solidFill>
                  <a:srgbClr val="505050"/>
                </a:solidFill>
                <a:latin typeface="Segoe UI Light (Headings)"/>
              </a:rPr>
              <a:t>Scan Mode</a:t>
            </a:r>
          </a:p>
          <a:p>
            <a:pPr marL="285695" indent="-285695" defTabSz="914225">
              <a:buFont typeface="Arial" panose="020B0604020202020204" pitchFamily="34" charset="0"/>
              <a:buChar char="•"/>
            </a:pPr>
            <a:r>
              <a:rPr lang="en-US" sz="2400" dirty="0">
                <a:solidFill>
                  <a:srgbClr val="505050"/>
                </a:solidFill>
                <a:latin typeface="Segoe UI Light (Headings)"/>
              </a:rPr>
              <a:t>Braille Support </a:t>
            </a:r>
          </a:p>
          <a:p>
            <a:pPr marL="285695" indent="-285695" defTabSz="914225">
              <a:buFont typeface="Arial" panose="020B0604020202020204" pitchFamily="34" charset="0"/>
              <a:buChar char="•"/>
            </a:pPr>
            <a:r>
              <a:rPr lang="en-US" sz="2400" dirty="0">
                <a:solidFill>
                  <a:srgbClr val="505050"/>
                </a:solidFill>
                <a:latin typeface="Segoe UI Light (Headings)"/>
              </a:rPr>
              <a:t>Narrator and Magnifier working together </a:t>
            </a:r>
          </a:p>
          <a:p>
            <a:pPr marL="285695" indent="-285695" defTabSz="914225">
              <a:buFont typeface="Arial" panose="020B0604020202020204" pitchFamily="34" charset="0"/>
              <a:buChar char="•"/>
            </a:pPr>
            <a:r>
              <a:rPr lang="en-US" sz="2400" dirty="0">
                <a:solidFill>
                  <a:srgbClr val="505050"/>
                </a:solidFill>
                <a:latin typeface="Segoe UI Light (Headings)"/>
              </a:rPr>
              <a:t>Autosuggest built into the platform</a:t>
            </a:r>
          </a:p>
          <a:p>
            <a:pPr marL="285695" indent="-285695" defTabSz="914225">
              <a:buFont typeface="Arial" panose="020B0604020202020204" pitchFamily="34" charset="0"/>
              <a:buChar char="•"/>
            </a:pPr>
            <a:r>
              <a:rPr lang="en-US" sz="2400" dirty="0">
                <a:solidFill>
                  <a:srgbClr val="505050"/>
                </a:solidFill>
                <a:latin typeface="Segoe UI Light (Headings)"/>
              </a:rPr>
              <a:t>Spellcheck Feedback </a:t>
            </a:r>
          </a:p>
        </p:txBody>
      </p:sp>
    </p:spTree>
    <p:extLst>
      <p:ext uri="{BB962C8B-B14F-4D97-AF65-F5344CB8AC3E}">
        <p14:creationId xmlns:p14="http://schemas.microsoft.com/office/powerpoint/2010/main" val="35051571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D914E7-1156-4F3B-9F3B-B3B0123FB3A4}"/>
              </a:ext>
            </a:extLst>
          </p:cNvPr>
          <p:cNvSpPr>
            <a:spLocks noGrp="1"/>
          </p:cNvSpPr>
          <p:nvPr>
            <p:ph type="title"/>
          </p:nvPr>
        </p:nvSpPr>
        <p:spPr/>
        <p:txBody>
          <a:bodyPr/>
          <a:lstStyle/>
          <a:p>
            <a:r>
              <a:rPr lang="en-US" dirty="0"/>
              <a:t>Braille in Narrator Beta </a:t>
            </a:r>
          </a:p>
        </p:txBody>
      </p:sp>
      <p:sp>
        <p:nvSpPr>
          <p:cNvPr id="3" name="Text Placeholder 2">
            <a:extLst>
              <a:ext uri="{FF2B5EF4-FFF2-40B4-BE49-F238E27FC236}">
                <a16:creationId xmlns:a16="http://schemas.microsoft.com/office/drawing/2014/main" xmlns="" id="{075BE463-CD5B-4F39-87EF-E52626AD5CC1}"/>
              </a:ext>
            </a:extLst>
          </p:cNvPr>
          <p:cNvSpPr>
            <a:spLocks noGrp="1"/>
          </p:cNvSpPr>
          <p:nvPr>
            <p:ph type="body" sz="quarter" idx="10"/>
          </p:nvPr>
        </p:nvSpPr>
        <p:spPr>
          <a:xfrm>
            <a:off x="270069" y="1189494"/>
            <a:ext cx="11450079" cy="3821723"/>
          </a:xfrm>
        </p:spPr>
        <p:txBody>
          <a:bodyPr/>
          <a:lstStyle/>
          <a:p>
            <a:pPr>
              <a:buClr>
                <a:schemeClr val="accent2"/>
              </a:buClr>
            </a:pPr>
            <a:r>
              <a:rPr lang="en-US" dirty="0">
                <a:solidFill>
                  <a:schemeClr val="accent2"/>
                </a:solidFill>
              </a:rPr>
              <a:t>Windows 10 narrator supports braille displays from over 25 manufactures </a:t>
            </a:r>
          </a:p>
          <a:p>
            <a:pPr lvl="1">
              <a:buClr>
                <a:schemeClr val="accent2"/>
              </a:buClr>
            </a:pPr>
            <a:r>
              <a:rPr lang="en-US" dirty="0"/>
              <a:t>A braille keyboard can be used for entering commands or entering text in contracted or uncontracted braille </a:t>
            </a:r>
          </a:p>
          <a:p>
            <a:pPr>
              <a:buClr>
                <a:schemeClr val="accent2"/>
              </a:buClr>
            </a:pPr>
            <a:r>
              <a:rPr lang="en-US" dirty="0">
                <a:solidFill>
                  <a:schemeClr val="accent2"/>
                </a:solidFill>
              </a:rPr>
              <a:t>In the Fall Creators update, we also added the highly requested ability to perform keyboard shortcuts like </a:t>
            </a:r>
            <a:r>
              <a:rPr lang="en-US" dirty="0" err="1">
                <a:solidFill>
                  <a:schemeClr val="accent2"/>
                </a:solidFill>
              </a:rPr>
              <a:t>Ctrl+S</a:t>
            </a:r>
            <a:r>
              <a:rPr lang="en-US" dirty="0">
                <a:solidFill>
                  <a:schemeClr val="accent2"/>
                </a:solidFill>
              </a:rPr>
              <a:t> or </a:t>
            </a:r>
            <a:r>
              <a:rPr lang="en-US" dirty="0" err="1">
                <a:solidFill>
                  <a:schemeClr val="accent2"/>
                </a:solidFill>
              </a:rPr>
              <a:t>Alt+Tab</a:t>
            </a:r>
            <a:r>
              <a:rPr lang="en-US" dirty="0">
                <a:solidFill>
                  <a:schemeClr val="accent2"/>
                </a:solidFill>
              </a:rPr>
              <a:t> via commands on a braille keyboard</a:t>
            </a:r>
          </a:p>
          <a:p>
            <a:pPr>
              <a:buClr>
                <a:schemeClr val="accent2"/>
              </a:buClr>
            </a:pPr>
            <a:endParaRPr lang="en-US" dirty="0"/>
          </a:p>
        </p:txBody>
      </p:sp>
      <p:sp>
        <p:nvSpPr>
          <p:cNvPr id="6" name="Rectangle 5">
            <a:extLst>
              <a:ext uri="{FF2B5EF4-FFF2-40B4-BE49-F238E27FC236}">
                <a16:creationId xmlns:a16="http://schemas.microsoft.com/office/drawing/2014/main" xmlns="" id="{07799711-6CA1-4982-B170-A9AB24CE7395}"/>
              </a:ext>
            </a:extLst>
          </p:cNvPr>
          <p:cNvSpPr/>
          <p:nvPr/>
        </p:nvSpPr>
        <p:spPr>
          <a:xfrm>
            <a:off x="270067" y="4721435"/>
            <a:ext cx="8782074" cy="484679"/>
          </a:xfrm>
          <a:prstGeom prst="rect">
            <a:avLst/>
          </a:prstGeom>
        </p:spPr>
        <p:txBody>
          <a:bodyPr wrap="square">
            <a:spAutoFit/>
          </a:bodyPr>
          <a:lstStyle/>
          <a:p>
            <a:pPr defTabSz="914225"/>
            <a:r>
              <a:rPr lang="en-GB" sz="2500" dirty="0">
                <a:solidFill>
                  <a:srgbClr val="505050"/>
                </a:solidFill>
                <a:latin typeface="Segoe UI Light"/>
                <a:hlinkClick r:id="rId3"/>
              </a:rPr>
              <a:t>Link to list of supported braille displays</a:t>
            </a:r>
            <a:endParaRPr lang="en-US" sz="2500" dirty="0">
              <a:solidFill>
                <a:srgbClr val="505050"/>
              </a:solidFill>
              <a:latin typeface="Segoe UI Light"/>
            </a:endParaRPr>
          </a:p>
        </p:txBody>
      </p:sp>
      <p:sp>
        <p:nvSpPr>
          <p:cNvPr id="4" name="Rectangle 3">
            <a:extLst>
              <a:ext uri="{FF2B5EF4-FFF2-40B4-BE49-F238E27FC236}">
                <a16:creationId xmlns:a16="http://schemas.microsoft.com/office/drawing/2014/main" xmlns="" id="{3C4F7FEA-4AB0-4534-A609-DB967ACDC2AE}"/>
              </a:ext>
            </a:extLst>
          </p:cNvPr>
          <p:cNvSpPr/>
          <p:nvPr/>
        </p:nvSpPr>
        <p:spPr>
          <a:xfrm>
            <a:off x="270067" y="5190602"/>
            <a:ext cx="8151227" cy="484679"/>
          </a:xfrm>
          <a:prstGeom prst="rect">
            <a:avLst/>
          </a:prstGeom>
        </p:spPr>
        <p:txBody>
          <a:bodyPr wrap="square">
            <a:spAutoFit/>
          </a:bodyPr>
          <a:lstStyle/>
          <a:p>
            <a:pPr defTabSz="914225"/>
            <a:r>
              <a:rPr lang="en-US" sz="2500" dirty="0">
                <a:solidFill>
                  <a:srgbClr val="505050"/>
                </a:solidFill>
                <a:latin typeface="Segoe UI Light"/>
                <a:hlinkClick r:id="rId4"/>
              </a:rPr>
              <a:t>Link to braille support in narrator user guide</a:t>
            </a:r>
            <a:r>
              <a:rPr lang="en-US" sz="2500" dirty="0">
                <a:solidFill>
                  <a:srgbClr val="505050"/>
                </a:solidFill>
                <a:latin typeface="Segoe UI Light"/>
              </a:rPr>
              <a:t> </a:t>
            </a:r>
          </a:p>
        </p:txBody>
      </p:sp>
    </p:spTree>
    <p:extLst>
      <p:ext uri="{BB962C8B-B14F-4D97-AF65-F5344CB8AC3E}">
        <p14:creationId xmlns:p14="http://schemas.microsoft.com/office/powerpoint/2010/main" val="24721118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D914E7-1156-4F3B-9F3B-B3B0123FB3A4}"/>
              </a:ext>
            </a:extLst>
          </p:cNvPr>
          <p:cNvSpPr>
            <a:spLocks noGrp="1"/>
          </p:cNvSpPr>
          <p:nvPr>
            <p:ph type="title"/>
          </p:nvPr>
        </p:nvSpPr>
        <p:spPr/>
        <p:txBody>
          <a:bodyPr/>
          <a:lstStyle/>
          <a:p>
            <a:r>
              <a:rPr lang="en-US" dirty="0"/>
              <a:t>Braille Core Narrator Commands</a:t>
            </a:r>
          </a:p>
        </p:txBody>
      </p:sp>
      <p:sp>
        <p:nvSpPr>
          <p:cNvPr id="8" name="Text Placeholder 7">
            <a:extLst>
              <a:ext uri="{FF2B5EF4-FFF2-40B4-BE49-F238E27FC236}">
                <a16:creationId xmlns:a16="http://schemas.microsoft.com/office/drawing/2014/main" xmlns="" id="{54D6ACBA-2EBD-4841-8505-B4BAC347D922}"/>
              </a:ext>
            </a:extLst>
          </p:cNvPr>
          <p:cNvSpPr>
            <a:spLocks noGrp="1"/>
          </p:cNvSpPr>
          <p:nvPr>
            <p:ph type="body" sz="quarter" idx="10"/>
          </p:nvPr>
        </p:nvSpPr>
        <p:spPr>
          <a:xfrm>
            <a:off x="270069" y="1189494"/>
            <a:ext cx="11470027" cy="1667143"/>
          </a:xfrm>
        </p:spPr>
        <p:txBody>
          <a:bodyPr/>
          <a:lstStyle/>
          <a:p>
            <a:pPr marL="0" indent="0">
              <a:buNone/>
            </a:pPr>
            <a:r>
              <a:rPr lang="en-US" dirty="0">
                <a:solidFill>
                  <a:schemeClr val="accent2"/>
                </a:solidFill>
              </a:rPr>
              <a:t>Even braille displays without a braille keyboard have the following core Narrator commands available:</a:t>
            </a:r>
          </a:p>
          <a:p>
            <a:pPr marL="0" indent="0">
              <a:buNone/>
            </a:pPr>
            <a:endParaRPr lang="en-US" dirty="0">
              <a:solidFill>
                <a:schemeClr val="accent2"/>
              </a:solidFill>
            </a:endParaRPr>
          </a:p>
        </p:txBody>
      </p:sp>
      <p:sp>
        <p:nvSpPr>
          <p:cNvPr id="7" name="Text Placeholder 2">
            <a:extLst>
              <a:ext uri="{FF2B5EF4-FFF2-40B4-BE49-F238E27FC236}">
                <a16:creationId xmlns:a16="http://schemas.microsoft.com/office/drawing/2014/main" xmlns="" id="{D705C8D8-A7F8-4D42-BB80-6C2F5D066F52}"/>
              </a:ext>
            </a:extLst>
          </p:cNvPr>
          <p:cNvSpPr txBox="1">
            <a:spLocks/>
          </p:cNvSpPr>
          <p:nvPr/>
        </p:nvSpPr>
        <p:spPr>
          <a:xfrm>
            <a:off x="1320897" y="2250047"/>
            <a:ext cx="9422644" cy="4054125"/>
          </a:xfrm>
          <a:prstGeom prst="rect">
            <a:avLst/>
          </a:prstGeom>
        </p:spPr>
        <p:txBody>
          <a:bodyPr vert="horz" wrap="square" lIns="146284" tIns="91427" rIns="146284" bIns="91427" rtlCol="0">
            <a:spAutoFit/>
          </a:bodyPr>
          <a:lstStyle>
            <a:lvl1pPr marL="281623" marR="0" indent="-281623" algn="l" defTabSz="914192" rtl="0" eaLnBrk="1" fontAlgn="auto" latinLnBrk="0" hangingPunct="1">
              <a:lnSpc>
                <a:spcPct val="90000"/>
              </a:lnSpc>
              <a:spcBef>
                <a:spcPts val="1200"/>
              </a:spcBef>
              <a:spcAft>
                <a:spcPts val="0"/>
              </a:spcAft>
              <a:buClr>
                <a:schemeClr val="tx2"/>
              </a:buClr>
              <a:buSzPct val="90000"/>
              <a:buFont typeface="Arial" pitchFamily="34" charset="0"/>
              <a:buChar char="•"/>
              <a:tabLst/>
              <a:defRPr sz="3136" kern="1200" spc="0" baseline="0">
                <a:gradFill>
                  <a:gsLst>
                    <a:gs pos="1250">
                      <a:schemeClr val="tx2"/>
                    </a:gs>
                    <a:gs pos="99000">
                      <a:schemeClr val="tx2"/>
                    </a:gs>
                  </a:gsLst>
                  <a:lin ang="5400000" scaled="0"/>
                </a:gradFill>
                <a:latin typeface="+mj-lt"/>
                <a:ea typeface="+mn-ea"/>
                <a:cs typeface="+mn-cs"/>
              </a:defRPr>
            </a:lvl1pPr>
            <a:lvl2pPr marL="520602" marR="0" indent="-228557"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671" marR="0" indent="-165070"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437" marR="0" indent="-177767"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506" marR="0" indent="-16507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1569" indent="-281569" defTabSz="914016">
              <a:buClr>
                <a:srgbClr val="0078D7"/>
              </a:buClr>
            </a:pPr>
            <a:r>
              <a:rPr lang="en-US" sz="3135" dirty="0">
                <a:solidFill>
                  <a:srgbClr val="0078D7"/>
                </a:solidFill>
                <a:latin typeface="Segoe UI Light"/>
              </a:rPr>
              <a:t>Primary action</a:t>
            </a:r>
          </a:p>
          <a:p>
            <a:pPr marL="281569" indent="-281569" defTabSz="914016">
              <a:buClr>
                <a:srgbClr val="0078D7"/>
              </a:buClr>
            </a:pPr>
            <a:r>
              <a:rPr lang="en-US" sz="3135" dirty="0">
                <a:solidFill>
                  <a:srgbClr val="0078D7"/>
                </a:solidFill>
                <a:latin typeface="Segoe UI Light"/>
              </a:rPr>
              <a:t>Secondary action</a:t>
            </a:r>
          </a:p>
          <a:p>
            <a:pPr marL="281569" indent="-281569" defTabSz="914016">
              <a:buClr>
                <a:srgbClr val="0078D7"/>
              </a:buClr>
            </a:pPr>
            <a:r>
              <a:rPr lang="en-US" sz="3135" dirty="0">
                <a:solidFill>
                  <a:srgbClr val="0078D7"/>
                </a:solidFill>
                <a:latin typeface="Segoe UI Light"/>
              </a:rPr>
              <a:t>Show context menu</a:t>
            </a:r>
          </a:p>
          <a:p>
            <a:pPr marL="281569" indent="-281569" defTabSz="914016">
              <a:buClr>
                <a:srgbClr val="0078D7"/>
              </a:buClr>
            </a:pPr>
            <a:r>
              <a:rPr lang="en-US" sz="3135" dirty="0">
                <a:solidFill>
                  <a:srgbClr val="0078D7"/>
                </a:solidFill>
                <a:latin typeface="Segoe UI Light"/>
              </a:rPr>
              <a:t>Pan braille right/left</a:t>
            </a:r>
          </a:p>
          <a:p>
            <a:pPr marL="281569" indent="-281569" defTabSz="914016">
              <a:buClr>
                <a:srgbClr val="0078D7"/>
              </a:buClr>
            </a:pPr>
            <a:r>
              <a:rPr lang="en-US" sz="3135" dirty="0">
                <a:solidFill>
                  <a:srgbClr val="0078D7"/>
                </a:solidFill>
                <a:latin typeface="Segoe UI Light"/>
              </a:rPr>
              <a:t>Braille home*, end*, next*, previous*, first*, last* </a:t>
            </a:r>
          </a:p>
          <a:p>
            <a:pPr marL="281569" indent="-281569" defTabSz="914016">
              <a:buClr>
                <a:srgbClr val="0078D7"/>
              </a:buClr>
            </a:pPr>
            <a:r>
              <a:rPr lang="en-US" sz="3135" dirty="0">
                <a:solidFill>
                  <a:srgbClr val="0078D7"/>
                </a:solidFill>
                <a:latin typeface="Segoe UI Light"/>
              </a:rPr>
              <a:t>Select navigation mode (This sets line, heading, or link, etc. for the other commands with *)</a:t>
            </a:r>
          </a:p>
        </p:txBody>
      </p:sp>
    </p:spTree>
    <p:extLst>
      <p:ext uri="{BB962C8B-B14F-4D97-AF65-F5344CB8AC3E}">
        <p14:creationId xmlns:p14="http://schemas.microsoft.com/office/powerpoint/2010/main" val="23448627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B556F-7FED-4EDD-9911-1987F91E4DF0}"/>
              </a:ext>
            </a:extLst>
          </p:cNvPr>
          <p:cNvSpPr>
            <a:spLocks noGrp="1"/>
          </p:cNvSpPr>
          <p:nvPr>
            <p:ph type="title"/>
          </p:nvPr>
        </p:nvSpPr>
        <p:spPr/>
        <p:txBody>
          <a:bodyPr/>
          <a:lstStyle/>
          <a:p>
            <a:r>
              <a:rPr lang="en-US" dirty="0"/>
              <a:t>Vision</a:t>
            </a:r>
          </a:p>
        </p:txBody>
      </p:sp>
      <p:sp>
        <p:nvSpPr>
          <p:cNvPr id="4" name="Oval 3" descr="A girl wearing glasses looking down at her computer screen ">
            <a:extLst>
              <a:ext uri="{FF2B5EF4-FFF2-40B4-BE49-F238E27FC236}">
                <a16:creationId xmlns:a16="http://schemas.microsoft.com/office/drawing/2014/main" xmlns="" id="{CF125546-8093-4C87-8DD3-9FB14F2E31DD}"/>
              </a:ext>
            </a:extLst>
          </p:cNvPr>
          <p:cNvSpPr/>
          <p:nvPr/>
        </p:nvSpPr>
        <p:spPr>
          <a:xfrm>
            <a:off x="9283772" y="290403"/>
            <a:ext cx="2287155" cy="228715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dirty="0">
              <a:solidFill>
                <a:srgbClr val="505050"/>
              </a:solidFill>
              <a:latin typeface="Segoe UI"/>
            </a:endParaRPr>
          </a:p>
        </p:txBody>
      </p:sp>
      <p:sp>
        <p:nvSpPr>
          <p:cNvPr id="3" name="Text Placeholder 2">
            <a:extLst>
              <a:ext uri="{FF2B5EF4-FFF2-40B4-BE49-F238E27FC236}">
                <a16:creationId xmlns:a16="http://schemas.microsoft.com/office/drawing/2014/main" xmlns="" id="{087268CC-5918-429F-8357-86B4695AE510}"/>
              </a:ext>
            </a:extLst>
          </p:cNvPr>
          <p:cNvSpPr>
            <a:spLocks noGrp="1"/>
          </p:cNvSpPr>
          <p:nvPr>
            <p:ph type="body" sz="quarter" idx="10"/>
          </p:nvPr>
        </p:nvSpPr>
        <p:spPr>
          <a:xfrm>
            <a:off x="270066" y="1189814"/>
            <a:ext cx="11651870" cy="1387744"/>
          </a:xfrm>
        </p:spPr>
        <p:txBody>
          <a:bodyPr/>
          <a:lstStyle/>
          <a:p>
            <a:r>
              <a:rPr lang="en-US" dirty="0">
                <a:solidFill>
                  <a:srgbClr val="0078D7"/>
                </a:solidFill>
              </a:rPr>
              <a:t>Make your device easier to see or use </a:t>
            </a:r>
          </a:p>
          <a:p>
            <a:r>
              <a:rPr lang="en-US" dirty="0">
                <a:solidFill>
                  <a:srgbClr val="0078D7"/>
                </a:solidFill>
              </a:rPr>
              <a:t>without a screen</a:t>
            </a:r>
          </a:p>
        </p:txBody>
      </p:sp>
      <p:sp>
        <p:nvSpPr>
          <p:cNvPr id="12" name="TextBox 11">
            <a:extLst>
              <a:ext uri="{FF2B5EF4-FFF2-40B4-BE49-F238E27FC236}">
                <a16:creationId xmlns:a16="http://schemas.microsoft.com/office/drawing/2014/main" xmlns="" id="{474B143A-C527-406F-8450-2C3B608EC3B3}"/>
              </a:ext>
            </a:extLst>
          </p:cNvPr>
          <p:cNvSpPr txBox="1"/>
          <p:nvPr/>
        </p:nvSpPr>
        <p:spPr>
          <a:xfrm>
            <a:off x="267750" y="2577555"/>
            <a:ext cx="5686592" cy="621968"/>
          </a:xfrm>
          <a:prstGeom prst="rect">
            <a:avLst/>
          </a:prstGeom>
          <a:noFill/>
        </p:spPr>
        <p:txBody>
          <a:bodyPr wrap="square" lIns="179259" tIns="143407" rIns="179259" bIns="143407" rtlCol="0">
            <a:spAutoFit/>
          </a:bodyPr>
          <a:lstStyle/>
          <a:p>
            <a:pPr defTabSz="914192">
              <a:lnSpc>
                <a:spcPct val="90000"/>
              </a:lnSpc>
              <a:spcAft>
                <a:spcPts val="588"/>
              </a:spcAft>
            </a:pPr>
            <a:r>
              <a:rPr lang="en-US" sz="2353" i="1" dirty="0">
                <a:gradFill>
                  <a:gsLst>
                    <a:gs pos="2917">
                      <a:srgbClr val="505050"/>
                    </a:gs>
                    <a:gs pos="30000">
                      <a:srgbClr val="505050"/>
                    </a:gs>
                  </a:gsLst>
                  <a:lin ang="5400000" scaled="0"/>
                </a:gradFill>
                <a:latin typeface="Segoe UI"/>
              </a:rPr>
              <a:t>Spotlight: Color Filters</a:t>
            </a:r>
          </a:p>
        </p:txBody>
      </p:sp>
      <p:pic>
        <p:nvPicPr>
          <p:cNvPr id="10" name="Picture 9" descr="A person standing in front of a store&#10;">
            <a:extLst>
              <a:ext uri="{FF2B5EF4-FFF2-40B4-BE49-F238E27FC236}">
                <a16:creationId xmlns:a16="http://schemas.microsoft.com/office/drawing/2014/main" xmlns="" id="{A87FA1F0-B31D-4C34-9BF9-EF0250048180}"/>
              </a:ext>
            </a:extLst>
          </p:cNvPr>
          <p:cNvPicPr>
            <a:picLocks noChangeAspect="1"/>
          </p:cNvPicPr>
          <p:nvPr/>
        </p:nvPicPr>
        <p:blipFill rotWithShape="1">
          <a:blip r:embed="rId4"/>
          <a:srcRect l="15459" t="3455" r="32106" b="118"/>
          <a:stretch/>
        </p:blipFill>
        <p:spPr>
          <a:xfrm>
            <a:off x="418548" y="3305919"/>
            <a:ext cx="2595770" cy="3177783"/>
          </a:xfrm>
          <a:prstGeom prst="rect">
            <a:avLst/>
          </a:prstGeom>
        </p:spPr>
      </p:pic>
      <p:pic>
        <p:nvPicPr>
          <p:cNvPr id="11" name="Picture 10" descr="A person standing in front of a store, with a deuteranopia color filter applied">
            <a:extLst>
              <a:ext uri="{FF2B5EF4-FFF2-40B4-BE49-F238E27FC236}">
                <a16:creationId xmlns:a16="http://schemas.microsoft.com/office/drawing/2014/main" xmlns="" id="{8832B655-5E66-4246-B1DA-3DB97DF26203}"/>
              </a:ext>
            </a:extLst>
          </p:cNvPr>
          <p:cNvPicPr>
            <a:picLocks noChangeAspect="1"/>
          </p:cNvPicPr>
          <p:nvPr/>
        </p:nvPicPr>
        <p:blipFill>
          <a:blip r:embed="rId5"/>
          <a:stretch>
            <a:fillRect/>
          </a:stretch>
        </p:blipFill>
        <p:spPr>
          <a:xfrm>
            <a:off x="3279363" y="3305921"/>
            <a:ext cx="2595770" cy="3190726"/>
          </a:xfrm>
          <a:prstGeom prst="rect">
            <a:avLst/>
          </a:prstGeom>
        </p:spPr>
      </p:pic>
      <p:pic>
        <p:nvPicPr>
          <p:cNvPr id="25" name="Picture 24" descr="A person standing in front of a store, with a protanopia color filter applied">
            <a:extLst>
              <a:ext uri="{FF2B5EF4-FFF2-40B4-BE49-F238E27FC236}">
                <a16:creationId xmlns:a16="http://schemas.microsoft.com/office/drawing/2014/main" xmlns="" id="{E80F3999-79AE-403B-ACBD-E4583EFC2EFD}"/>
              </a:ext>
            </a:extLst>
          </p:cNvPr>
          <p:cNvPicPr>
            <a:picLocks noChangeAspect="1"/>
          </p:cNvPicPr>
          <p:nvPr/>
        </p:nvPicPr>
        <p:blipFill>
          <a:blip r:embed="rId6"/>
          <a:stretch>
            <a:fillRect/>
          </a:stretch>
        </p:blipFill>
        <p:spPr>
          <a:xfrm>
            <a:off x="6184351" y="3308363"/>
            <a:ext cx="2595770" cy="3188283"/>
          </a:xfrm>
          <a:prstGeom prst="rect">
            <a:avLst/>
          </a:prstGeom>
        </p:spPr>
      </p:pic>
      <p:pic>
        <p:nvPicPr>
          <p:cNvPr id="26" name="Picture 25" descr="A person standing in front of a store, with a tritanopia color filter applied">
            <a:extLst>
              <a:ext uri="{FF2B5EF4-FFF2-40B4-BE49-F238E27FC236}">
                <a16:creationId xmlns:a16="http://schemas.microsoft.com/office/drawing/2014/main" xmlns="" id="{0C0C905D-2ED4-416D-9D18-6D32E996D119}"/>
              </a:ext>
            </a:extLst>
          </p:cNvPr>
          <p:cNvPicPr>
            <a:picLocks noChangeAspect="1"/>
          </p:cNvPicPr>
          <p:nvPr/>
        </p:nvPicPr>
        <p:blipFill>
          <a:blip r:embed="rId7"/>
          <a:stretch>
            <a:fillRect/>
          </a:stretch>
        </p:blipFill>
        <p:spPr>
          <a:xfrm>
            <a:off x="9045163" y="3306798"/>
            <a:ext cx="2603945" cy="3190819"/>
          </a:xfrm>
          <a:prstGeom prst="rect">
            <a:avLst/>
          </a:prstGeom>
        </p:spPr>
      </p:pic>
    </p:spTree>
    <p:extLst>
      <p:ext uri="{BB962C8B-B14F-4D97-AF65-F5344CB8AC3E}">
        <p14:creationId xmlns:p14="http://schemas.microsoft.com/office/powerpoint/2010/main" val="4071123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B556F-7FED-4EDD-9911-1987F91E4DF0}"/>
              </a:ext>
            </a:extLst>
          </p:cNvPr>
          <p:cNvSpPr>
            <a:spLocks noGrp="1"/>
          </p:cNvSpPr>
          <p:nvPr>
            <p:ph type="title"/>
          </p:nvPr>
        </p:nvSpPr>
        <p:spPr/>
        <p:txBody>
          <a:bodyPr/>
          <a:lstStyle/>
          <a:p>
            <a:r>
              <a:rPr lang="en-US" dirty="0"/>
              <a:t>Hearing</a:t>
            </a:r>
          </a:p>
        </p:txBody>
      </p:sp>
      <p:sp>
        <p:nvSpPr>
          <p:cNvPr id="13" name="Oval 12" descr="A man and a woman using facial expressions and hand gestures to communicate with each other ">
            <a:extLst>
              <a:ext uri="{FF2B5EF4-FFF2-40B4-BE49-F238E27FC236}">
                <a16:creationId xmlns:a16="http://schemas.microsoft.com/office/drawing/2014/main" xmlns="" id="{755C512B-C0E6-42E0-9CED-AB4A72F251EF}"/>
              </a:ext>
            </a:extLst>
          </p:cNvPr>
          <p:cNvSpPr/>
          <p:nvPr/>
        </p:nvSpPr>
        <p:spPr>
          <a:xfrm>
            <a:off x="9279134" y="289033"/>
            <a:ext cx="2285559" cy="228555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a:solidFill>
                <a:srgbClr val="505050"/>
              </a:solidFill>
              <a:latin typeface="Segoe UI"/>
            </a:endParaRPr>
          </a:p>
        </p:txBody>
      </p:sp>
      <p:sp>
        <p:nvSpPr>
          <p:cNvPr id="3" name="Text Placeholder 2">
            <a:extLst>
              <a:ext uri="{FF2B5EF4-FFF2-40B4-BE49-F238E27FC236}">
                <a16:creationId xmlns:a16="http://schemas.microsoft.com/office/drawing/2014/main" xmlns="" id="{087268CC-5918-429F-8357-86B4695AE510}"/>
              </a:ext>
            </a:extLst>
          </p:cNvPr>
          <p:cNvSpPr>
            <a:spLocks noGrp="1"/>
          </p:cNvSpPr>
          <p:nvPr>
            <p:ph type="body" sz="quarter" idx="10"/>
          </p:nvPr>
        </p:nvSpPr>
        <p:spPr>
          <a:xfrm>
            <a:off x="270066" y="1189814"/>
            <a:ext cx="11651870" cy="1387744"/>
          </a:xfrm>
        </p:spPr>
        <p:txBody>
          <a:bodyPr/>
          <a:lstStyle/>
          <a:p>
            <a:r>
              <a:rPr lang="en-US" dirty="0">
                <a:solidFill>
                  <a:srgbClr val="0078D7"/>
                </a:solidFill>
              </a:rPr>
              <a:t>Make your device easier to hear or use </a:t>
            </a:r>
          </a:p>
          <a:p>
            <a:r>
              <a:rPr lang="en-US" dirty="0">
                <a:solidFill>
                  <a:srgbClr val="0078D7"/>
                </a:solidFill>
              </a:rPr>
              <a:t>without sound</a:t>
            </a:r>
          </a:p>
        </p:txBody>
      </p:sp>
      <p:sp>
        <p:nvSpPr>
          <p:cNvPr id="9" name="TextBox 8">
            <a:extLst>
              <a:ext uri="{FF2B5EF4-FFF2-40B4-BE49-F238E27FC236}">
                <a16:creationId xmlns:a16="http://schemas.microsoft.com/office/drawing/2014/main" xmlns="" id="{573B61C5-8FFE-49C2-A499-AF3C04989C49}"/>
              </a:ext>
            </a:extLst>
          </p:cNvPr>
          <p:cNvSpPr txBox="1"/>
          <p:nvPr/>
        </p:nvSpPr>
        <p:spPr>
          <a:xfrm>
            <a:off x="267750" y="2567283"/>
            <a:ext cx="5686592" cy="621968"/>
          </a:xfrm>
          <a:prstGeom prst="rect">
            <a:avLst/>
          </a:prstGeom>
          <a:noFill/>
        </p:spPr>
        <p:txBody>
          <a:bodyPr wrap="square" lIns="179259" tIns="143407" rIns="179259" bIns="143407" rtlCol="0">
            <a:spAutoFit/>
          </a:bodyPr>
          <a:lstStyle/>
          <a:p>
            <a:pPr defTabSz="914192">
              <a:lnSpc>
                <a:spcPct val="90000"/>
              </a:lnSpc>
              <a:spcAft>
                <a:spcPts val="588"/>
              </a:spcAft>
            </a:pPr>
            <a:r>
              <a:rPr lang="en-US" sz="2353" i="1" dirty="0">
                <a:gradFill>
                  <a:gsLst>
                    <a:gs pos="2917">
                      <a:srgbClr val="505050"/>
                    </a:gs>
                    <a:gs pos="30000">
                      <a:srgbClr val="505050"/>
                    </a:gs>
                  </a:gsLst>
                  <a:lin ang="5400000" scaled="0"/>
                </a:gradFill>
                <a:latin typeface="Segoe UI"/>
              </a:rPr>
              <a:t>Spotlight: Closed captions in a busy cafe</a:t>
            </a:r>
          </a:p>
        </p:txBody>
      </p:sp>
      <p:pic>
        <p:nvPicPr>
          <p:cNvPr id="5" name="Picture 4" descr="A woman sitting at a table in front of a building on her computer">
            <a:extLst>
              <a:ext uri="{FF2B5EF4-FFF2-40B4-BE49-F238E27FC236}">
                <a16:creationId xmlns:a16="http://schemas.microsoft.com/office/drawing/2014/main" xmlns="" id="{9B2A47D5-F4C0-4958-851A-F8AA16996EE8}"/>
              </a:ext>
            </a:extLst>
          </p:cNvPr>
          <p:cNvPicPr>
            <a:picLocks noChangeAspect="1"/>
          </p:cNvPicPr>
          <p:nvPr/>
        </p:nvPicPr>
        <p:blipFill rotWithShape="1">
          <a:blip r:embed="rId4"/>
          <a:srcRect t="7097" b="2784"/>
          <a:stretch/>
        </p:blipFill>
        <p:spPr>
          <a:xfrm>
            <a:off x="465550" y="3265416"/>
            <a:ext cx="5290989" cy="3178777"/>
          </a:xfrm>
          <a:prstGeom prst="rect">
            <a:avLst/>
          </a:prstGeom>
        </p:spPr>
      </p:pic>
      <p:pic>
        <p:nvPicPr>
          <p:cNvPr id="10" name="Picture 9" descr="A group of people sitting at a table in a coffeeshop ">
            <a:extLst>
              <a:ext uri="{FF2B5EF4-FFF2-40B4-BE49-F238E27FC236}">
                <a16:creationId xmlns:a16="http://schemas.microsoft.com/office/drawing/2014/main" xmlns="" id="{59C50745-89E6-4AB3-8B2F-2CE351263592}"/>
              </a:ext>
            </a:extLst>
          </p:cNvPr>
          <p:cNvPicPr>
            <a:picLocks noChangeAspect="1"/>
          </p:cNvPicPr>
          <p:nvPr/>
        </p:nvPicPr>
        <p:blipFill rotWithShape="1">
          <a:blip r:embed="rId5"/>
          <a:srcRect t="3656" b="6226"/>
          <a:stretch/>
        </p:blipFill>
        <p:spPr>
          <a:xfrm>
            <a:off x="6292644" y="3265416"/>
            <a:ext cx="5290988" cy="3178777"/>
          </a:xfrm>
          <a:prstGeom prst="rect">
            <a:avLst/>
          </a:prstGeom>
        </p:spPr>
      </p:pic>
    </p:spTree>
    <p:extLst>
      <p:ext uri="{BB962C8B-B14F-4D97-AF65-F5344CB8AC3E}">
        <p14:creationId xmlns:p14="http://schemas.microsoft.com/office/powerpoint/2010/main" val="2249482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B556F-7FED-4EDD-9911-1987F91E4DF0}"/>
              </a:ext>
            </a:extLst>
          </p:cNvPr>
          <p:cNvSpPr>
            <a:spLocks noGrp="1"/>
          </p:cNvSpPr>
          <p:nvPr>
            <p:ph type="title"/>
          </p:nvPr>
        </p:nvSpPr>
        <p:spPr/>
        <p:txBody>
          <a:bodyPr/>
          <a:lstStyle/>
          <a:p>
            <a:r>
              <a:rPr lang="en-US" dirty="0"/>
              <a:t>Physical</a:t>
            </a:r>
          </a:p>
        </p:txBody>
      </p:sp>
      <p:sp>
        <p:nvSpPr>
          <p:cNvPr id="13" name="Oval 12" descr="A man with a ventilator using his computer with eye control">
            <a:extLst>
              <a:ext uri="{FF2B5EF4-FFF2-40B4-BE49-F238E27FC236}">
                <a16:creationId xmlns:a16="http://schemas.microsoft.com/office/drawing/2014/main" xmlns="" id="{8A81BAF9-2E29-41BA-A40A-FF3C275DCA0F}"/>
              </a:ext>
            </a:extLst>
          </p:cNvPr>
          <p:cNvSpPr/>
          <p:nvPr/>
        </p:nvSpPr>
        <p:spPr>
          <a:xfrm>
            <a:off x="9270080" y="290404"/>
            <a:ext cx="2285559" cy="228555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defTabSz="914192"/>
            <a:endParaRPr lang="uk-UA" sz="1866">
              <a:solidFill>
                <a:srgbClr val="505050"/>
              </a:solidFill>
              <a:latin typeface="Segoe UI"/>
            </a:endParaRPr>
          </a:p>
        </p:txBody>
      </p:sp>
      <p:sp>
        <p:nvSpPr>
          <p:cNvPr id="3" name="Text Placeholder 2">
            <a:extLst>
              <a:ext uri="{FF2B5EF4-FFF2-40B4-BE49-F238E27FC236}">
                <a16:creationId xmlns:a16="http://schemas.microsoft.com/office/drawing/2014/main" xmlns="" id="{087268CC-5918-429F-8357-86B4695AE510}"/>
              </a:ext>
            </a:extLst>
          </p:cNvPr>
          <p:cNvSpPr>
            <a:spLocks noGrp="1"/>
          </p:cNvSpPr>
          <p:nvPr>
            <p:ph type="body" sz="quarter" idx="10"/>
          </p:nvPr>
        </p:nvSpPr>
        <p:spPr>
          <a:xfrm>
            <a:off x="270066" y="1189814"/>
            <a:ext cx="11651870" cy="1387744"/>
          </a:xfrm>
        </p:spPr>
        <p:txBody>
          <a:bodyPr/>
          <a:lstStyle/>
          <a:p>
            <a:r>
              <a:rPr lang="en-US" dirty="0">
                <a:solidFill>
                  <a:srgbClr val="0078D7"/>
                </a:solidFill>
              </a:rPr>
              <a:t>Make your device easier to use of you </a:t>
            </a:r>
          </a:p>
          <a:p>
            <a:r>
              <a:rPr lang="en-US" dirty="0">
                <a:solidFill>
                  <a:srgbClr val="0078D7"/>
                </a:solidFill>
              </a:rPr>
              <a:t>have limited reach or strength</a:t>
            </a:r>
          </a:p>
        </p:txBody>
      </p:sp>
      <p:sp>
        <p:nvSpPr>
          <p:cNvPr id="8" name="TextBox 7">
            <a:extLst>
              <a:ext uri="{FF2B5EF4-FFF2-40B4-BE49-F238E27FC236}">
                <a16:creationId xmlns:a16="http://schemas.microsoft.com/office/drawing/2014/main" xmlns="" id="{5A78D25C-C343-449B-9867-15BFC08F2D70}"/>
              </a:ext>
            </a:extLst>
          </p:cNvPr>
          <p:cNvSpPr txBox="1"/>
          <p:nvPr/>
        </p:nvSpPr>
        <p:spPr>
          <a:xfrm>
            <a:off x="267750" y="2577555"/>
            <a:ext cx="5686592" cy="621968"/>
          </a:xfrm>
          <a:prstGeom prst="rect">
            <a:avLst/>
          </a:prstGeom>
          <a:noFill/>
        </p:spPr>
        <p:txBody>
          <a:bodyPr wrap="square" lIns="179259" tIns="143407" rIns="179259" bIns="143407" rtlCol="0">
            <a:spAutoFit/>
          </a:bodyPr>
          <a:lstStyle/>
          <a:p>
            <a:pPr defTabSz="914192">
              <a:lnSpc>
                <a:spcPct val="90000"/>
              </a:lnSpc>
              <a:spcAft>
                <a:spcPts val="588"/>
              </a:spcAft>
            </a:pPr>
            <a:r>
              <a:rPr lang="en-US" sz="2353" i="1" dirty="0">
                <a:gradFill>
                  <a:gsLst>
                    <a:gs pos="2917">
                      <a:srgbClr val="505050"/>
                    </a:gs>
                    <a:gs pos="30000">
                      <a:srgbClr val="505050"/>
                    </a:gs>
                  </a:gsLst>
                  <a:lin ang="5400000" scaled="0"/>
                </a:gradFill>
                <a:latin typeface="Segoe UI"/>
              </a:rPr>
              <a:t>Spotlight: Eye Control and Steve Gleason</a:t>
            </a:r>
          </a:p>
        </p:txBody>
      </p:sp>
      <p:pic>
        <p:nvPicPr>
          <p:cNvPr id="10" name="Picture 9" descr="A group of people in a room, sitting around a table with a wheelchair they're working on nearby ">
            <a:extLst>
              <a:ext uri="{FF2B5EF4-FFF2-40B4-BE49-F238E27FC236}">
                <a16:creationId xmlns:a16="http://schemas.microsoft.com/office/drawing/2014/main" xmlns="" id="{6CB95AE1-B5E9-440A-928B-78CABEAF7321}"/>
              </a:ext>
            </a:extLst>
          </p:cNvPr>
          <p:cNvPicPr>
            <a:picLocks noChangeAspect="1"/>
          </p:cNvPicPr>
          <p:nvPr/>
        </p:nvPicPr>
        <p:blipFill>
          <a:blip r:embed="rId4"/>
          <a:stretch>
            <a:fillRect/>
          </a:stretch>
        </p:blipFill>
        <p:spPr>
          <a:xfrm>
            <a:off x="507934" y="3318439"/>
            <a:ext cx="5142214" cy="3163666"/>
          </a:xfrm>
          <a:prstGeom prst="rect">
            <a:avLst/>
          </a:prstGeom>
        </p:spPr>
      </p:pic>
      <p:pic>
        <p:nvPicPr>
          <p:cNvPr id="5" name="Picture 4" descr="A man with a child in his lap, looking at a computer screen&#10;&#10;">
            <a:extLst>
              <a:ext uri="{FF2B5EF4-FFF2-40B4-BE49-F238E27FC236}">
                <a16:creationId xmlns:a16="http://schemas.microsoft.com/office/drawing/2014/main" xmlns="" id="{4492BD9E-7FFC-47B4-9043-B030816EEA73}"/>
              </a:ext>
            </a:extLst>
          </p:cNvPr>
          <p:cNvPicPr>
            <a:picLocks noChangeAspect="1"/>
          </p:cNvPicPr>
          <p:nvPr/>
        </p:nvPicPr>
        <p:blipFill>
          <a:blip r:embed="rId5"/>
          <a:stretch>
            <a:fillRect/>
          </a:stretch>
        </p:blipFill>
        <p:spPr>
          <a:xfrm>
            <a:off x="6072721" y="3318439"/>
            <a:ext cx="5614549" cy="3163666"/>
          </a:xfrm>
          <a:prstGeom prst="rect">
            <a:avLst/>
          </a:prstGeom>
        </p:spPr>
      </p:pic>
    </p:spTree>
    <p:extLst>
      <p:ext uri="{BB962C8B-B14F-4D97-AF65-F5344CB8AC3E}">
        <p14:creationId xmlns:p14="http://schemas.microsoft.com/office/powerpoint/2010/main" val="876131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6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Ignite_2016_16x9_Template" id="{08B3FEDF-27CE-477E-A1F2-9805036CC047}" vid="{CD0BEC05-913A-4A4A-B174-12DECD18D25B}"/>
    </a:ext>
  </a:extLst>
</a:theme>
</file>

<file path=ppt/theme/theme3.xml><?xml version="1.0" encoding="utf-8"?>
<a:theme xmlns:a="http://schemas.openxmlformats.org/drawingml/2006/main" name="WinHEC_16_English_Light_Template">
  <a:themeElements>
    <a:clrScheme name="Windows_2016">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4">
      <a:majorFont>
        <a:latin typeface="Segoe UI Semi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WinHEC-2016_Template_English" id="{DF3FEB17-5598-4DE9-8138-80B098CA8DAF}" vid="{90D78B17-7EA5-4B44-9E70-053E06C9B66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1774</Words>
  <Application>Microsoft Office PowerPoint</Application>
  <PresentationFormat>Custom</PresentationFormat>
  <Paragraphs>174</Paragraphs>
  <Slides>14</Slides>
  <Notes>14</Notes>
  <HiddenSlides>1</HiddenSlides>
  <MMClips>0</MMClip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Office Theme</vt:lpstr>
      <vt:lpstr>6_5-50002_Ignite_Breakout_Template</vt:lpstr>
      <vt:lpstr>WinHEC_16_English_Light_Template</vt:lpstr>
      <vt:lpstr>What’s new in Windows &amp; Narrator</vt:lpstr>
      <vt:lpstr>Windows 10 Accessibility </vt:lpstr>
      <vt:lpstr>Built In Windows 10 Assistive Technologies</vt:lpstr>
      <vt:lpstr>Narrator Investments </vt:lpstr>
      <vt:lpstr>Braille in Narrator Beta </vt:lpstr>
      <vt:lpstr>Braille Core Narrator Commands</vt:lpstr>
      <vt:lpstr>Vision</vt:lpstr>
      <vt:lpstr>Hearing</vt:lpstr>
      <vt:lpstr>Physical</vt:lpstr>
      <vt:lpstr>Cognition</vt:lpstr>
      <vt:lpstr>Windows Accessibility Demos</vt:lpstr>
      <vt:lpstr>Accessibility Demos</vt:lpstr>
      <vt:lpstr>Windows 10 Updates</vt:lpstr>
      <vt:lpstr>Free Windows 10 Upgrade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Windows &amp; Narrator</dc:title>
  <dc:creator>Anita Mortaloni</dc:creator>
  <cp:lastModifiedBy>Jeyapriya Suruliyandi</cp:lastModifiedBy>
  <cp:revision>1</cp:revision>
  <dcterms:created xsi:type="dcterms:W3CDTF">2017-12-04T01:41:21Z</dcterms:created>
  <dcterms:modified xsi:type="dcterms:W3CDTF">2017-12-10T15:25:43Z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anitase@microsoft.com</vt:lpwstr>
  </property>
  <property fmtid="{D5CDD505-2E9C-101B-9397-08002B2CF9AE}" pid="5" name="MSIP_Label_f42aa342-8706-4288-bd11-ebb85995028c_SetDate">
    <vt:lpwstr>2017-12-04T01:41:29.5422261Z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